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4695D-B6D9-40E7-B881-66365192B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D7C96-8370-4D12-982F-FCCA0C315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B4293-00CB-4020-831A-FBE96A71F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63DF1-B737-414A-ABD6-A6E0C80DF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060FF-3EF8-4119-AA80-0976DD238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31DBCB-56B0-4FC2-B0CE-16E7E2BFA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3EA249-6230-4611-B959-C9318FFDB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61CBB-D657-4765-ABDC-C17AEC4B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B1ED6-5555-4082-B100-60B9E89BA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3D262-AB63-49C2-92B9-F7C4D42D1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12723-7871-4319-9FD3-42A86E5F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607504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强化临床实习提升医生培训质量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临床实习现状及问题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强化临床实习措施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提升医生培训质量策略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727" b="1772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提升医生培训质量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通过强化临床实习，使医生在实践中掌握更多的临床技能和经验，提高医生的诊疗水平和综合素质。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随着医疗改革的深入推进，对医生的专业素养和临床能力提出了更高的要求，强化临床实习是适应这一需求的必要措施。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推动医学教育发展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临床实习是医学教育的重要组成部分，通过强化临床实习，可以推动医学教育模式的创新和发展，培养更多优秀的医学人才。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临床实习现状及问题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分析当前临床实习的现状及存在的问题，如实习时间不足、实习内容单一、实习管理不规范等。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强化临床实习的措施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探讨强化临床实习的具体措施，如增加实习时间、丰富实习内容、加强实习管理等。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实施效果及评价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汇报强化临床实习措施的实施效果及评价，包括医生的临床技能提升、患者满意度提高等方面的成果。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临床实习现状及问题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当前医学生临床实习时间普遍较短，且实习内容多为基础操作和理论知识，缺乏深度和广度。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实习时间与内容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实习环境与资源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实习评价与反馈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部分医学院校缺乏高质量的实习基地和充足的医疗资源，导致学生实习效果不佳。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目前临床实习评价多以考试和操作为主，缺乏对学生综合能力和职业素养的全面评估。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当前临床实习状况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理论与实践脱节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部分医学生在校期间理论学习扎实，但临床实习中难以将理论知识与实际操作相结合，导致学习效果不佳。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缺乏临床思维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部分学生过于关注操作技能，忽视了对患者病情的全面分析和临床思维的培养。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医患沟通不足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部分医学生在与患者沟通时缺乏自信和技巧，导致医患关系紧张，影响实习效果。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当前医学教育体制对临床实习的重视程度不够，导致实习时间和资源不足。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教育体制因素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部分医学院校缺乏具有丰富临床经验和教学经验的教师团队，无法为学生提供有效的指导和支持。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教师队伍因素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部分学生缺乏自主学习和主动思考的能力，对临床实习的重视程度不够，导致实习效果不佳。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学生自身因素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强化临床实习措施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根据医学教育标准和临床实际需求，制定明确的实习目标和计划，包括实习时间、科室轮转、病例分析等。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明确实习目标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针对不同专业和层次的医学生，制定个性化的实习计划，确保实习内容与所学专业紧密结合。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合理安排实习内容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增加实践技能操作的训练时间和机会，如手术操作、急救技能等，提高医学生的临床实践能力。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强化实践技能培养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制定详细实习计划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加强导师培训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对导师进行定期培训，提高其教学水平和临床指导能力，确保实习质量。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严格导师选拔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制定导师选拔标准，选拔具有丰富临床经验和教学经验的医生担任实习导师。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完善导师激励机制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建立合理的导师激励机制，鼓励导师积极参与实习教学工作，提高实习指导效果。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583" r="19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加强导师队伍建设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https://d.book118.com/478116075044006023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2024-08-29T20:02:18.453</cp:lastPrinted>
  <dcterms:created xsi:type="dcterms:W3CDTF">2024-08-29T12:02:18Z</dcterms:created>
  <dcterms:modified xsi:type="dcterms:W3CDTF">2024-08-29T12:02:20Z</dcterms:modified>
</cp:coreProperties>
</file>