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53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1F397-AA95-482F-9E67-5D6A79073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9A1E7-4F28-427C-8C4D-7B215A45E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6C2B7-41D5-4F7A-BEC5-40494646E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98660-A74D-438A-A8A1-766EC4D84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CF20EE-DD93-45C0-8A29-84B8A6E55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EE569A-1564-454A-B72B-6E5146E74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401F82-7CC2-4760-A4CC-11A54A528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E9C34-9BBC-438A-92DA-A296F8295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8A051-D76B-41B0-A3CC-5354C5F84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F737D-1744-49D6-9010-A8B2B0AA3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19C91-5D38-4066-93E6-22F7375A2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529" r:id="rId2"/>
    <p:sldLayoutId id="2147492530" r:id="rId3"/>
    <p:sldLayoutId id="2147492531" r:id="rId4"/>
    <p:sldLayoutId id="2147492532" r:id="rId5"/>
    <p:sldLayoutId id="2147492533" r:id="rId6"/>
    <p:sldLayoutId id="2147492534" r:id="rId7"/>
    <p:sldLayoutId id="2147492535" r:id="rId8"/>
    <p:sldLayoutId id="2147492536" r:id="rId9"/>
    <p:sldLayoutId id="2147492537" r:id="rId10"/>
    <p:sldLayoutId id="214749253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613605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二年级下册语文课件10沙滩上的童话(人教部编版)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课程导入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生字词学习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课文内容解析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课文拓展与延伸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作业与练习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https://d.book118.com/478116136057006024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二年级下册语文课件10沙滩上的童话(人教部编版)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2024-08-31T13:50:36.685</cp:lastPrinted>
  <dcterms:created xsi:type="dcterms:W3CDTF">2024-08-31T05:50:36Z</dcterms:created>
  <dcterms:modified xsi:type="dcterms:W3CDTF">2024-08-31T05:50:38Z</dcterms:modified>
</cp:coreProperties>
</file>