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F7265-62DC-463B-A9D3-D41DDEA00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B7E79-9F8E-4465-A3DB-49FF8FCE9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3CB2C-55AB-481B-BFD7-4A536D590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DF583-B338-45AC-9533-C53BC1669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1E12A-7956-44C5-BD7B-F5758142C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59FC09-21EC-47C8-A385-063F8495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AE4552-322D-4B6F-A90F-34C7FDFE5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229CE-3775-4E81-99A6-6CDBA5CDE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E5A62-8E52-4D40-9585-FF035881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B6751-4DFC-403F-9C9D-D9E13311E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A5C9D-5AF6-4200-A6D9-F43A250E8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7064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机器学习技术在文化与娱乐产业中的应用与发展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机器学习技术在文化领域的应用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机器学习技术在娱乐领域的应用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机器学习技术在文化与娱乐产业中的发展趋势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机器学习技术在文化与娱乐产业中的挑战与机遇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机器学习是一种通过训练数据自动发现规律和模式，并应用于新数据的算法和模型。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机器学习应用领域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监督学习、无监督学习、半监督学习、强化学习等。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图像识别、语音识别、自然语言处理、推荐系统等。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文化与娱乐产业现状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随着数字化和网络化的发展，文化与娱乐产业正在经历深刻的变革，包括内容创作、传播方式、消费模式等方面。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文化与娱乐产业发展趋势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个性化、智能化、交互化、跨界融合等成为文化与娱乐产业的发展趋势。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文化与娱乐产业现状及发展趋势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通过机器学习技术，可以快速分析大量数据，提取有用信息，为内容创作提供灵感和支持。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提高内容创作效率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基于用户历史数据和行为，构建推荐算法和模型，为用户提供更加精准和个性化的内容推荐。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优化内容推荐效果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通过机器学习技术，可以实现智能语音交互、智能图像识别等功能，提高用户体验和满意度。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增强用户体验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机器学习技术的不断发展和应用，将推动文化与娱乐产业的创新和发展，创造更多的商业价值和社会价值。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推动产业创新和发展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机器学习技术在文化与娱乐产业中的意义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机器学习技术在文化领域的应用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文化遗址保护与修复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通过机器学习技术对文化遗址进行数字化建模和虚拟修复，实现对历史文化遗产的保护和传承。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非物质文化遗产保护与传承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利用机器学习技术对非物质文化遗产进行数字化记录和传承，促进文化的多样性和可持续发展。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文物鉴定与分类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利用机器学习技术对文物进行自动鉴定和分类，提高文物保护的效率和准确性。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文化遗产保护与传承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112" r="71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艺术创作与表现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音乐创作与表现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通过机器学习技术对音乐进行分析和创作，生成新的音乐作品或改进现有作品的表现力。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影视特效与后期制作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利用机器学习技术对影视特效进行自动化处理和优化，提高影视作品的视觉效果和观众体验。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艺术创作辅助工具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开发基于机器学习技术的艺术创作辅助工具，为艺术家提供创作灵感和支持。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通过机器学习技术实现多语言翻译和跨文化交流，促进不同文化之间的理解和合作。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语言翻译与跨文化交流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利用机器学习技术构建文化推荐系统，根据用户的兴趣和文化背景推荐相关的文化产品和服务。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文化推荐系统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开发基于机器学习技术的数字化文化传播平台，实现对文化资源的数字化整合和传播。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数字化文化传播平台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文化交流与传播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机器学习技术在娱乐领域的应用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通过机器学习技术，分析用户的观影历史、偏好、行为等数据，为用户提供个性化的电影、电视节目和动画推荐。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内容推荐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利用机器学习技术，自动识别视频中的关键帧、场景、人物等，实现智能剪辑和特效制作，提高制作效率和质量。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视频剪辑与特效制作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通过分析历史票房数据、观众评价、社交媒体热度等信息，利用机器学习技术预测电影的票房表现，为投资决策提供数据支持。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票房预测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电影、电视与动画制作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https://d.book118.com/478117064006006036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2024-09-15T03:28:19.150</cp:lastPrinted>
  <dcterms:created xsi:type="dcterms:W3CDTF">2024-09-14T19:28:19Z</dcterms:created>
  <dcterms:modified xsi:type="dcterms:W3CDTF">2024-09-14T19:28:21Z</dcterms:modified>
</cp:coreProperties>
</file>