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C95E4-2F43-4CD8-87EA-B8EDF490C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07E5C-FC8C-4A77-BD3C-0D9AA8306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5FE5C-CA99-423B-9E32-6D9F23F68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9E98A-14F0-4E6E-86F4-AA6807828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9D6031-8AFB-4C95-AF26-38530DF8F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03C16C-D09D-4CAD-8FAB-CFA3F64C5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69A2A9-D086-425F-8F57-1DE62B8A1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2ED7E-E874-4221-AEA9-2865D50F0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8EC29-A7E9-4F8F-97F6-8320D4D00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219F5-C6D1-4816-98FC-A55C1422C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C296A-70C6-429C-BEAC-F02720BCC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7075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市政空气净化工程施工质量验收标准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质量验收总则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空气净化设备安装质量验收标准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空气管道施工质量验收标准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电气系统施工质量验收标准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辅助设施质量验收标准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环保与安全措施验收标准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744" r="1274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随着工业化和城市化进程的加速，空气污染问题日益严重，空气净化工程成为改善城市环境的重要措施。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提高空气质量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空气质量直接关系到公众的健康，特别是对于易感人群，如儿童、老人和身体虚弱的人来说尤为重要。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为了确保空气净化工程的施工质量，制定相应的验收标准是必要的，以确保工程达到预期的效果。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规范施工标准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指在工程完工后，对工程的质量进行检查、测试和评估，以确保其符合设计要求和使用安全的标准。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洁净空气量（CADR）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衡量空气净化器性能的重要指标，表示空气净化器在单位时间内能够处理的空气体积。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指对人类健康和环境造成不良影响的物质，如颗粒物、二氧化硫、氮氧化物等。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空气净化工程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指通过物理、化学或生物手段去除或减少空气中的污染物，以达到改善空气质量的目的的工程。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定义与术语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质量验收总则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667" b="12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相关行业标准和规范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如《空气净化工程施工规范》、《室内环境质量评价标准》等。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国家相关法律法规和标准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如《大气污染防治法》、《室内空气质量标准》等。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施工合同和设计文件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施工合同中约定的质量要求、设计文件中的技术要求等。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验收依据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初步验收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对施工完成的工程进行初步检查，确保工程基本符合设计要求。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详细验收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对工程的各项指标进行详细检测，确保各项指标符合国家及行业标准。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验收合格判定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根据检测结果，判定工程是否合格，并出具验收报告。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验收程序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验收内容与方法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空气质量检测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使用专业的空气质量检测仪器，对室内空气中的颗粒物、气态污染物、微生物等指标进行检测。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设备性能测试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对空气净化设备的功能进行测试，如过滤效率、风量、噪音等指标。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工程外观检查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检查工程的外观质量，如墙面、地面、天花板等是否平整、无裂缝、无污渍等。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资料审查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对施工过程中的技术资料、质量保证资料等进行审查，确保施工过程符合要求。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空气净化设备安装质量验收标准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确保设备基础平整、牢固，能够承受设备的重量和运行时的振动。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设备基础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根据空气流动和净化效率要求，合理选择设备的安装位置，确保气流顺畅。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安装位置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设备基础与安装位置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设备安装与固定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安装规范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遵循设备制造商的安装指南，确保设备正确、稳定地安装在基础上。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连接与固定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确保设备与电源、控制系统等外部设施的连接牢固，无松动现象。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调试运行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在设备初次安装完成后进行调试运行，检查设备运行状态和各项性能指标是否正常。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根据施工合同和相关规范，对设备的运行效果进行验收，确保达到预期的空气净化效果。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对验收过程进行详细记录，并编写验收报告，作为工程竣工资料的一部分。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设备运行调试与验收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空气管道施工质量验收标准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应采用耐腐蚀、耐压、耐高温的材料，如不锈钢、玻璃钢等，确保管道长期稳定运行。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连接方式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管道连接应牢固、密封性好，采用焊接、法兰连接等方式，确保管道的气密性。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管道材料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管道材料与连接方式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https://d.book118.com/478117075013006044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2024-09-23T23:04:42.617</cp:lastPrinted>
  <dcterms:created xsi:type="dcterms:W3CDTF">2024-09-23T15:04:42Z</dcterms:created>
  <dcterms:modified xsi:type="dcterms:W3CDTF">2024-09-23T15:04:44Z</dcterms:modified>
</cp:coreProperties>
</file>