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395DC-723A-4B7B-83A0-3134D0A4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3785A-26E2-4000-ADD5-6E088B5F9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2577C-05E3-4363-91DC-AED916BB1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CDA5D-CB65-46CA-B66B-FD24DAE10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F6D5A-8A01-413C-B705-2D9D2D3C4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E9234-6D7C-49EC-B2BD-D5D3A7D4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6D0919-620C-4BE2-86CA-02D961343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26527-F694-406E-9434-88B72E1BF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3F50C-9B45-4C59-86D1-2A7A19545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E3FCF-CFC8-4FBF-B402-B9DAA3A7C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4C58A-8BE8-4A64-A5A1-A147BCE0B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0014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掌握发现客户痛点的关键沟通技巧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了解客户背景与需求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有效倾听与观察技巧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提问与引导技巧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回应与反馈技巧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通过有效的沟通，能够建立起与客户之间的信任关系，使客户更愿意分享他们的痛点和需求。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通过沟通可以了解客户的具体需求、期望和偏好，从而更准确地识别他们的痛点。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积极倾听和回应客户的痛点，能够增强客户对品牌的认同感和忠诚度，从而提高客户满意度。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沟通在发现客户痛点中的重要性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目的：本次分享旨在帮助听众掌握发现客户痛点的关键沟通技巧，提升客户服务质量和客户满意度。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介绍客户痛点的概念和重要性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分析沟通在发现客户痛点中的作用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探讨如何运用有效的沟通技巧来发现客户痛点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分享实际案例和应对策略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本次分享的目的和内容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了解客户背景与需求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了解客户所在行业的发展动态、市场规模、竞争格局以及未来趋势，有助于把握客户的宏观背景和行业痛点。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熟悉客户所在行业的法规政策、监管要求以及行业标准，以便更好地指导客户合规经营和创新发展。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594" b="859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研究客户所在行业的典型案例、成功经验和失败教训，有助于洞察客户的潜在需求和挑战。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深入了解客户行业背景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期望值管理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合理引导客户调整期望值，确保双方对合作成果有正确的预期和评估。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显性需求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通过与客户沟通，直接了解客户的明确需求和期望，如产品功能、性能指标、价格预算等。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隐性需求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深入挖掘客户未明确表达的需求，如品牌偏好、使用习惯、情感诉求等，以更全面地满足客户需求。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明确客户需求及期望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了解客户在技术研发、产品创新等方面遇到的困难，如技术瓶颈、研发成本过高、创新能力不足等。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识别客户在企业管理、团队协作等方面存在的问题，如组织结构不合理、人才流失严重、内部沟通不畅等。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分析客户在市场竞争中面临的挑战，如市场份额下降、品牌知名度不足、营销策略失效等。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分析客户当前面临的挑战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有效倾听与观察技巧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在与客户交流时，要全神贯注地倾听，不打断客户发言，让客户感受到被重视和尊重。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保持专注和耐心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通过点头、微笑、重复客户说的话等方式，回应客户并确认自己正确理解了客户的意图。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回应并确认理解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在客户表达完观点后，可以提出更深入的问题，引导客户更详细地描述痛点，从而更准确地把握客户需求。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深入询问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积极倾听，理解客户真实意图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注意客户面部表情和肢体语言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观察客户的面部表情和肢体语言，判断客户的情绪状态，如是否紧张、焦虑或不满等。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留意客户语气和语调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注意客户说话的语气和语调，判断客户的情感倾向，如是否激动、平静或沮丧等。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观察客户周围环境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留意客户所处的环境，如办公室布置、氛围等，从中获取关于客户性格、喜好等方面的线索。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观察非言语信息，捕捉客户情绪变化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营造一个轻松、友好的交流氛围，让客户感到舒适和愿意分享更多信息。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创造轻松的氛围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在客户表达痛点时，要表达同理心，让客户感到被理解和关心，从而建立信任关系。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表达同理心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在客户表达完观点后，要给予积极的反馈和鼓励，增强客户的自信心和表达意愿。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提供支持和鼓励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鼓励客户表达，建立信任关系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https://d.book118.com/478120014005006031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2024-09-07T17:05:09.576</cp:lastPrinted>
  <dcterms:created xsi:type="dcterms:W3CDTF">2024-09-07T09:05:09Z</dcterms:created>
  <dcterms:modified xsi:type="dcterms:W3CDTF">2024-09-07T09:05:11Z</dcterms:modified>
</cp:coreProperties>
</file>