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767FB-613F-4EE9-931F-7748212B3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02B84-9572-4A98-A5F8-8F9CA798E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E0C38-8E89-4F7F-AACB-B4140D4E5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C2D1B-FA26-46C6-A748-E0FBFFC97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51787D-F98A-4990-AE88-1C9145F65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59BD4C-0928-42B7-A03B-4962FC733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E6F43-90B8-4388-A179-C5A72B879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55546-8C68-4C3E-B498-40E91D38E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5E605-BE3F-4BCF-A7F9-6D63232FC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52447-3EDF-4F9D-BD54-8D4942D2F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AAFC9-89B7-438A-913C-6A62887B1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21002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安全管理培训系列课件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安全意识与文化建设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安全法规与标准解读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安全风险评估与控制措施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安全生产管理实务操作指南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消防安全知识普及教育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职业健康与个人防护用品选用指导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安全意识与文化建设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强化安全意识有助于员工时刻保持警惕，从而有效预防各类安全事故的发生。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安全意识强的员工更能够主动遵守安全规章制度，降低违章行为，提升企业整体安全绩效。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提升安全绩效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安全意识教育能够让员工充分认识到安全的重要性，从而在工作中时刻注意自身安全，保障生命安全。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68" r="313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构建积极的安全文化氛围，提升全员安全意识，实现零事故。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通过制定安全文化建设计划、开展安全文化活动、加强安全宣传教育等手段，逐步推进安全文化建设。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安全文化建设目标与路径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员工安全行为规范与引导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结合企业实际，制定员工安全行为规范，明确员工在安全生产中的责任与义务。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定期开展员工安全教育培训，提高员工安全操作技能和安全意识。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建立员工安全行为激励机制，对安全生产表现优秀的员工给予奖励和表彰，促进员工自觉遵守安全规章制度。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安全法规与标准解读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安全法规的核心内容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阐述安全法规中涉及的安全生产、劳动保护、消防安全等方面的规定。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安全法规的实施与监管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介绍安全法规的执行机构、监管措施以及违法行为的法律责任。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国家安全法规体系结构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介绍我国安全法规体系的构成，包括宪法、法律、行政法规、地方性法规等各个层级。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国家安全法规体系概述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行业安全标准实施与监管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介绍行业安全标准的执行机构、监管措施以及标准修订的程序和要求。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行业安全标准分类与内容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介绍不同行业安全标准的分类和内容，如工业安全、交通安全、建筑安全等。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行业安全标准的作用和意义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阐述行业安全标准在保障人身安全、财产安全以及促进行业健康发展等方面的重要作用。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行业安全标准解读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安全制度的核心要求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阐述企业内部安全制度中对员工行为、设备操作、危险源管理等方面的核心要求。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安全制度的执行与监管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介绍企业内部安全制度的执行机构、监管措施以及违规行为的处理机制。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企业内部安全制度概述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介绍企业内部安全制度的建立目的、原则和内容。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296" r="1129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企业内部安全制度宣讲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安全风险评估与控制措施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255" r="1125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依靠专家经验、知识和分析能力，对风险进行直观判断。如安全检查表法、预先危险性分析法等。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运用数学方法构建风险模型，对风险进行量化分析。如概率风险评估法、故障树分析法等。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综合运用定性和定量评估方法，提高风险评估的准确性和科学性。如模糊综合评估法、灰色系统评估法等。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定性与定量相结合评估法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加强员工培训，提高安全意识和操作技能；建立健全安全管理制度，规范员工行为。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定期进行设备检查和维护，确保设备处于良好状态；采用先进技术和设备，提高设备本质安全。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加强环境监测和治理，改善作业环境；建立健全应急管理体系，提高应对突发事件的能力。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完善安全管理体系，强化安全管理责任；加强安全检查和隐患排查，及时发现和解决问题。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常见风险源识别及应对措施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https://d.book118.com/478121002115006035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2024-09-14T16:27:09.717</cp:lastPrinted>
  <dcterms:created xsi:type="dcterms:W3CDTF">2024-09-14T08:27:09Z</dcterms:created>
  <dcterms:modified xsi:type="dcterms:W3CDTF">2024-09-14T08:27:11Z</dcterms:modified>
</cp:coreProperties>
</file>