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AE8C63-8F94-49C1-A8E4-73050FDD41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5600CD-E13C-4FDE-99E1-6179C5AE67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04366B-1822-41B1-8C87-F47FCB5028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CAB9F8-20AE-4F0B-9EDD-E9E3A33EFF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8614AE9-411D-4BCD-8A37-8EEDDC0B27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161ED61-33AF-4AC0-8D8A-534F748ED0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06F35B6-9846-4C6A-83D0-E1DEEA803B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94165C-4399-44D1-80A9-1DC2BB600B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370C27-8302-44DA-AA22-F9FA9D9A1F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A28E7D-8E54-457A-A6CA-30AAB44CCD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A78971-156F-4F7C-9B7A-661A65E30E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8121013006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《著作选读》第一卷篇目</a:t>
            </a:r>
            <a:endParaRPr lang="en-US" sz="517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22709" y="4939625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汇报人：AA</a:t>
            </a:r>
            <a:endParaRPr lang="en-US" sz="2025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22709" y="5440641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2024-01-12</a:t>
            </a:r>
            <a:endParaRPr lang="en-US" sz="2025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目录</a:t>
            </a:r>
            <a:endParaRPr lang="en-US" sz="765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contents</a:t>
            </a:r>
            <a:endParaRPr lang="en-US" sz="27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引言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第一卷篇目概述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重要篇目解读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经典语句欣赏与解析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著作选读的价值体现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学习方法与建议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765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引言</a:t>
            </a:r>
            <a:endParaRPr lang="en-US" sz="38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5161" r="15161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促进学术研究和文化交流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推动对经典著作的深入研究和学术交流，促进不同文化之间的对话和交融。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传承和弘扬中华优秀传统文化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通过选读历代经典著作，使读者能够深入了解中华优秀传统文化的精髓和内涵，增强文化自信。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提高人文素养和审美能力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通过阅读经典著作，培养读者的人文素养和审美能力，提升个人修养和综合素质。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目的和背景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62" r="162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经典著作是人类文明的瑰宝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经典著作是人类智慧的结晶，蕴含了丰富的哲学思想、历史文化、科学知识和文学艺术等方面的内容，具有极高的学术和文化价值。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阅读经典著作有助于提升思维能力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阅读经典著作可以锻炼读者的思维能力，提高分析问题和解决问题的能力，培养创新思维和批判性思维。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经典著作对现代社会具有启示意义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经典著作中所蕴含的智慧和思想对现代社会仍然具有启示意义，可以为现代社会的发展提供借鉴和指导。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著作选读的意义和价值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765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第一卷篇目概述</a:t>
            </a:r>
            <a:endParaRPr lang="en-US" sz="38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40278" r="40278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sz="577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en-US" sz="577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lang="en-US" sz="577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第一卷共收录了XX篇经典著作。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篇目数量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所收录著作的时间跨度从XX世纪到XX世纪。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时间范围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涵盖了欧洲、亚洲、美洲等多个地区的代表性作品。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地域范围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篇目数量和范围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4294" b="4294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第一卷的篇目主题丰富多样，包括哲学、文学、历史、科学等各个领域。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主题多样性</a:t>
            </a:r>
            <a:endParaRPr lang="en-US" sz="160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所收录的著作均为各自领域的经典之作，具有深远的影响力和学术价值。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经典性</a:t>
            </a:r>
            <a:endParaRPr lang="en-US" sz="160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每一篇目都代表了其作者或流派的重要思想和观点，有助于读者全面了解相关领域的发展历程和主要思想。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代表性</a:t>
            </a:r>
            <a:endParaRPr lang="en-US" sz="160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第一卷的篇目注重学术性和专业性，适合有一定学术背景和阅读经验的读者阅读。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学术性</a:t>
            </a:r>
            <a:endParaRPr lang="en-US" sz="160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篇目主题和特点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765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重要篇目解读</a:t>
            </a:r>
            <a:endParaRPr lang="en-US" sz="38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《论语》的核心内容</a:t>
              </a:r>
              <a:endPara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包括“仁”、“礼”、“中庸”等思想，强调人与人之间的伦理关系，提倡仁爱、礼制和中庸之道。</a:t>
              </a:r>
              <a:endPara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《论语》的影响</a:t>
              </a:r>
              <a:endPara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对后世产生了深远影响，被誉为中国文化的瑰宝，对研究中国古代哲学、文化、教育等具有重要意义。</a:t>
              </a:r>
              <a:endPara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孔子及其思想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《论语》是记录孔子及其弟子言行的一部书，体现了孔子的政治主张、伦理思想、道德观念及教育原则等。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6748" b="16748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篇目一：《论语》选读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《孟子》是战国时期孟子的著作，阐述了孟子的政治、哲学、教育等思想。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孟子及其思想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包括“性善论”、“仁政”、“民本”等思想，强调人性本善，主张以仁爱之心推行仁政，重视民众的利益和福祉。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《孟子》的核心内容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对中国古代思想和文化产生了重要影响，被尊为“亚圣”，其思想成为儒家学派的重要组成部分。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《孟子》的影响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292" r="14292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篇目二：《孟子》选读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《大学》及其思想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《大学》是《礼记》中的一篇，阐述了儒家思想中“大学之道”的内涵。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t="16667" b="1666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《大学》的核心内容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包括“三纲领”（明明德、亲民、止于至善）和“八条目”（格物、致知、诚意、正心、修身、齐家、治国、平天下），强调个人修养和社会治理的紧密结合。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《大学》的影响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对中国古代教育和人才培养产生了深远影响，被视为儒家学派的入门之作。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篇目三：《大学》选读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《中庸》是《礼记》中的一篇，阐述了儒家思想中的中庸之道。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《中庸》及其思想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包括“中庸之道”、“诚”、“中和”等思想，强调追求中正平和、不偏不倚的处世态度，以及真诚无妄、自然无为的人生境界。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《中庸》的核心内容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对中国古代哲学和文化产生了重要影响，被尊为“至德要道”，其思想成为儒家学派的重要基石之一。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《中庸》的影响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篇目四：《中庸》选读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https://d.book118.com/478121013006006032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2024-09-09T06:15:35.947</cp:lastPrinted>
  <dcterms:created xsi:type="dcterms:W3CDTF">2024-09-08T22:15:35Z</dcterms:created>
  <dcterms:modified xsi:type="dcterms:W3CDTF">2024-09-08T22:15:37Z</dcterms:modified>
</cp:coreProperties>
</file>