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0C081EE-9364-4A76-A1AC-71C0884BFF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DE3124-2CF2-4357-AC7D-E24AA38258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52E68CA-56C5-49F0-A451-4BFA6364DA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E74BA9B-1D11-4843-ABAD-E6BCDD8732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887A3CF-0191-4A23-8634-95AD26B853A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0AC6BFA-938D-42B7-923C-0BF2292911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5C7E4E8-2D5D-4783-9EE9-062AADDA354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D36418-7530-44FF-80A2-AF420A8D0B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ACEE90-BB05-4425-8385-05DF61287B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476DCA-9010-44D5-836B-B7CDE7CA14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3EC194-6ABE-41DD-96FF-A31301AF83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812107104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《超精密加工技术》ppt课件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超精密加工技术概述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超精密加工技术的基本原理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超精密加工的关键技术与装备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超精密加工技术的应用实例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超精密加工技术的挑战与未来发展</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超精密加工技术概述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4702" r="2470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9901" r="3990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超精密加工技术是指通过高精度、高效率、高可靠性的加工方法，实现超精密零件和产品的制造。</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超精密加工技术具有极高的加工精度、极高的表面质量、极高的材料去除率和极高的加工稳定性等特点。</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30765" r="30765"/>
          <a:stretch>
            <a:fillRect/>
          </a:stretch>
        </p:blipFill>
        <p:spPr>
          <a:xfrm>
            <a:off x="8422415" y="1165018"/>
            <a:ext cx="3769584"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超精密加工技术广泛应用于航空航天领域的各种高精度零件和产品的制造，如发动机叶片、飞机框架等。</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航空航天</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在能源领域，超精密加工技术被用于制造高效、高可靠性的太阳能电池板、核反应堆等。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能源</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在医疗器械领域，超精密加工技术被用于制造高精度、高质量的医疗器械，如心脏起搏器、人工关节等。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医疗器械</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在电子信息领域，超精密加工技术被用于制造高精度、高质量的电子元器件和集成电路等。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电子信息</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8292" r="1829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超精密加工技术经历了从传统机械加工到数控加工，再到超精密加工的发展历程。随着科技的不断发展，超精密加工技术也不断更新换代，不断提高加工精度和效率。</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未来，超精密加工技术将朝着更高精度、更高效率、更高可靠性的方向发展，同时还将不断拓展应用领域，为各行业提供更优质的制造服务。</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发展趋势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发展历程与趋势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超精密加工技术的基本原理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超精密加工中的切削过程涉及到刀具与工件的高速相对运动，通过切削去除材料，形成所需的零件形状。</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切削过程</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切削过程中会产生切削力，它是影响切削精度和表面质量的重要因素。切削力的控制对于保持加工稳定性和提高加工精度至关重要。</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切削力</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切削过程中会产生大量的热量，导致刀具和工件的热变形，影响加工精度和表面质量。因此，需要采取有效的散热措施来控制切削温度。</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切削热</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切削原理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79" b="257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磨削原理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磨削过程</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磨削是超精密加工中常用的加工方法之一，通过砂轮的高速旋转和进给运动，实现工件表面的磨削加工。</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磨粒与工件的作用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磨粒与工件表面相互作用产生切削力和切削热，从而去除材料并形成所需的表面形貌。</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磨削液</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为了降低磨削温度和提高磨削效率，通常使用磨削液对磨削区域进行冷却和润滑。选择合适的磨削液对于提高加工质量和效率至关重要。</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光整加工是超精密加工中用于提高工件表面完整性的重要手段，包括研磨、抛光和超级研磨等。</a:t>
            </a:r>
          </a:p>
        </p:txBody>
      </p:sp>
      <p:pic>
        <p:nvPicPr>
          <p:cNvPr id="6" name="Picture 6"/>
          <p:cNvPicPr>
            <a:picLocks noChangeAspect="1"/>
          </p:cNvPicPr>
          <p:nvPr/>
        </p:nvPicPr>
        <p:blipFill>
          <a:blip r:embed="rId2"/>
          <a:srcRect t="16667" b="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光整加工方法</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光整加工过程中，通过研磨剂、抛光轮或超级研磨砂轮与工件表面的相互作用，去除微小的凸起和划痕，提高表面光洁度。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去除材料机制</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光整加工过程中，需要控制去除材料的量和加工时间，以确保工件表面完整性的同时避免过度的材料去除和损伤。</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表面完整性的控制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光整加工原理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加工表面完整性</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超精密加工后，工件表面的物理性能如硬度和弹性模量等也会发生变化，影响其使用性能。了解这些变化对于优化加工工艺和提高工件性能具有重要意义。</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表面物理性能</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超精密加工后，工件表面的粗糙度是衡量表面完整性的重要指标之一。粗糙度值越小，表面越光滑。</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表面粗糙度</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加工过程中产生的残余应力会影响工件表面的完整性，可能导致工件变形或开裂。控制残余应力对于保持工件性能至关重要。</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表面应力</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超精密加工的关键技术与装备</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超硬材料刀具是超精密加工中的重要工具，具有高硬度、高耐磨性和高耐热性等特点。</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超硬材料刀具如金刚石、立方氮化硼等，在超精密加工中能够实现高精度、高效率的切削和磨削，有效提高加工表面的质量和精度。</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超硬材料刀具</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https://d.book118.com/478121071045006034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2024-09-12T16:44:02.952</cp:lastPrinted>
  <dcterms:created xsi:type="dcterms:W3CDTF">2024-09-12T08:44:02Z</dcterms:created>
  <dcterms:modified xsi:type="dcterms:W3CDTF">2024-09-12T08:44:05Z</dcterms:modified>
</cp:coreProperties>
</file>