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0FC61-C64C-4C3F-8E9A-0F3C9E115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37F9E-45B0-45BE-8C1E-5BEA7EBE4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1B91C-05C4-479D-A87D-335911CA6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26530-C5C2-41E6-9AC8-55F253EC7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8196A7-C2BC-40AA-8540-551447250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17031-FD34-4EDD-83E6-5F13AA5BB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CF4478-8913-4ED2-BA54-A21CCDFD3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27A42-9DD2-4B0C-9F80-0FD6CC459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DA8DD-F564-4B89-9BC7-D839C7598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76DFE-4273-48F7-BE27-3E73B47FE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28074-36F9-4048-B509-FC509BDF4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717" r:id="rId2"/>
    <p:sldLayoutId id="2147490718" r:id="rId3"/>
    <p:sldLayoutId id="2147490719" r:id="rId4"/>
    <p:sldLayoutId id="2147490720" r:id="rId5"/>
    <p:sldLayoutId id="2147490721" r:id="rId6"/>
    <p:sldLayoutId id="2147490722" r:id="rId7"/>
    <p:sldLayoutId id="2147490723" r:id="rId8"/>
    <p:sldLayoutId id="2147490724" r:id="rId9"/>
    <p:sldLayoutId id="2147490725" r:id="rId10"/>
    <p:sldLayoutId id="214749072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2205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活动策划大学生部门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活动策划的目的和意义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活动策划的基本原则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活动策划的步骤和方法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活动策划的实践与案例分析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活动策划的注意事项和反思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活动策划的目的和意义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提升大学生综合素质</a:t>
            </a:r>
            <a:endParaRPr lang="zh-CN" altLang="en-US"/>
          </a:p>
        </p:txBody>
      </p:sp>
      <p:sp>
        <p:nvSpPr>
          <p:cNvPr id="10488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培养创新精神和实践能力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增强团队协作和沟通能力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提高解决问题和应对挑战的能力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促进个人兴趣和爱好的发展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培养团队协作精神</a:t>
            </a:r>
            <a:endParaRPr lang="zh-CN" altLang="en-US"/>
          </a:p>
        </p:txBody>
      </p:sp>
      <p:sp>
        <p:nvSpPr>
          <p:cNvPr id="10489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通过共同完成活动策划任务，增强团队凝聚力和归属感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提高部门成员对部门工作的积极性和参与度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提升大学生部门成员之间的默契度和配合度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培养部门成员间的沟通能力和协调能力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增强组织协调能力</a:t>
            </a:r>
            <a:endParaRPr lang="zh-CN" altLang="en-US"/>
          </a:p>
        </p:txBody>
      </p:sp>
      <p:sp>
        <p:nvSpPr>
          <p:cNvPr id="10490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活动策划需要协调各方面资源，提高组织协调能力。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策划过程中需要与团队成员沟通协作，提升组织协调能力。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活动策划需要应对各种突发状况，锻炼组织协调能力。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成功的活动策划能够提升个人和团队的凝聚力，进而提高组织协调能力。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9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活动策划的基本原则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创新性原则</a:t>
            </a:r>
            <a:endParaRPr lang="zh-CN" altLang="en-US"/>
          </a:p>
        </p:txBody>
      </p:sp>
      <p:sp>
        <p:nvSpPr>
          <p:cNvPr id="10491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科技创新：运用科技手段提升活动效果，如虚拟现实、增强现实等技术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内容创新：活动内容要有新意，避免千篇一律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形式创新：活动形式要新颖，吸引参与者的兴趣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文化创新：结合当地文化特色，打造独特的活动体验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实用性原则</a:t>
            </a:r>
            <a:endParaRPr lang="zh-CN" altLang="en-US"/>
          </a:p>
        </p:txBody>
      </p:sp>
      <p:sp>
        <p:nvSpPr>
          <p:cNvPr id="104920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活动效果可衡量，能够达到预期目标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活动流程简洁明了，易于执行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预算合理，资源得到有效利用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活动目标明确，具有可操作性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趣味性原则</a:t>
            </a:r>
            <a:endParaRPr lang="zh-CN" altLang="en-US"/>
          </a:p>
        </p:txBody>
      </p:sp>
      <p:sp>
        <p:nvSpPr>
          <p:cNvPr id="10492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增加互动环节，吸引参与者的注意力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引入趣味元素，如游戏、抽奖等，激发参与者的兴趣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创新活动形式，避免参与者产生厌倦感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结合大学生特点，设计有趣的主题和环节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3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活动策划的步骤和方法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确定活动主题和目标</a:t>
            </a:r>
            <a:endParaRPr lang="zh-CN" altLang="en-US"/>
          </a:p>
        </p:txBody>
      </p:sp>
      <p:sp>
        <p:nvSpPr>
          <p:cNvPr id="1049370" name="任意多边形 20"/>
          <p:cNvSpPr/>
          <p:nvPr>
            <p:custDataLst>
              <p:tags r:id="rId2"/>
            </p:custDataLst>
          </p:nvPr>
        </p:nvSpPr>
        <p:spPr>
          <a:xfrm rot="2700000">
            <a:off x="4209652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55792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确定活动主题：根据部门特点和需求，选择一个与部门相关的主题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2"/>
          <p:cNvSpPr/>
          <p:nvPr>
            <p:custDataLst>
              <p:tags r:id="rId4"/>
            </p:custDataLst>
          </p:nvPr>
        </p:nvSpPr>
        <p:spPr>
          <a:xfrm>
            <a:off x="3987431" y="2843282"/>
            <a:ext cx="1723347" cy="12203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任意多边形 18"/>
          <p:cNvSpPr/>
          <p:nvPr>
            <p:custDataLst>
              <p:tags r:id="rId5"/>
            </p:custDataLst>
          </p:nvPr>
        </p:nvSpPr>
        <p:spPr>
          <a:xfrm rot="5400000">
            <a:off x="6699060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3896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设定活动目标：明确活动的目的和期望效果，如提高部门凝聚力、宣传部门形象等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3"/>
          <p:cNvSpPr/>
          <p:nvPr>
            <p:custDataLst>
              <p:tags r:id="rId7"/>
            </p:custDataLst>
          </p:nvPr>
        </p:nvSpPr>
        <p:spPr>
          <a:xfrm>
            <a:off x="6475535" y="2843282"/>
            <a:ext cx="1723347" cy="12203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https://d.book118.com/478122057113006036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活动策划大学生部门</vt:lpstr>
      <vt:lpstr>目录</vt:lpstr>
      <vt:lpstr>活动策划的目的和意义</vt:lpstr>
      <vt:lpstr>提升大学生综合素质</vt:lpstr>
      <vt:lpstr>培养团队协作精神</vt:lpstr>
      <vt:lpstr>增强组织协调能力</vt:lpstr>
      <vt:lpstr>活动策划的基本原则</vt:lpstr>
      <vt:lpstr>创新性原则</vt:lpstr>
      <vt:lpstr>实用性原则</vt:lpstr>
      <vt:lpstr>趣味性原则</vt:lpstr>
      <vt:lpstr>活动策划的步骤和方法</vt:lpstr>
      <vt:lpstr>确定活动主题和目标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2024-09-16T04:20:39.671</cp:lastPrinted>
  <dcterms:created xsi:type="dcterms:W3CDTF">2024-09-15T20:20:39Z</dcterms:created>
  <dcterms:modified xsi:type="dcterms:W3CDTF">2024-09-15T20:20:42Z</dcterms:modified>
</cp:coreProperties>
</file>