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22DF0-BECF-46D2-BFA2-B17E2F01F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F5CDB-873E-4786-8DEB-D2AC42D8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8B1CC-2277-474C-9DDB-06338972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00084-3990-4386-B681-2A14BE8CE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7E77D-1809-40EB-AE0B-4261841C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27C84-E407-47A8-8A43-9217D37F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5C9C1-B30F-4DED-BC7F-67650A6D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D63B8-B8B5-4E19-88A5-455D00340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2DA10-ADBF-4BFA-95C5-81A98023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7EC7B-D7D7-4ED6-A57D-7529B4E8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D9F34-259C-4E90-BD06-117C91FAE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3044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中医院中医药发展规划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中医药发展概述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中医院中医药发展现状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中医院中医药发展规划目标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中医院中医药发展规划实施策略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中医院中医药发展规划保障措施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中医院中医药发展规划成效评估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中医药发展概述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中医药历史悠久，自成一派，拥有数千年的发展历程，为中华民族的繁衍昌盛作出了重要贡献。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中医药文化底蕴深厚，融合了哲学、天文、地理、历法、气象、农学、心理学等多学科知识，形成了独特的理论体系和诊疗方法。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中医药在长期实践中积累了丰富的临床经验，对许多常见病、多发病、疑难杂症有独特疗效，深受广大患者信赖。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中医药的历史与文化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中医药作为我国独特的卫生资源，在维护和增进人民健康方面具有重要作用。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中医药与西医药相互补充、协调发展，共同构成了我国现阶段的医疗卫生服务体系。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中医药在疾病预防、治疗、康复等方面发挥了重要作用，尤其在慢性病管理、老年护理、中医养生等方面具有显著优势。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中医药在现代医疗体系中的地位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面对国际市场的需求和竞争，中医药需要不断提升自身的科学性和规范性，以更好地服务于全人类的健康事业。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随着全球化进程的加速，中医药的国际影响力逐渐增强，越来越多的国家和地区开始关注并采纳中医药。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国际合作与交流日益频繁，中医药标准、教育、科研等方面的合作项目不断增多，有力地推动了中医药的国际化进程。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中医药发展的国际趋势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中医院中医药发展现状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00" r="1470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34" r="32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中医院中医药资源配置相对不足，缺乏高水平的中医药人才和先进的医疗设备，制约了中医药服务能力的提升。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中医院中医药资源分布不均衡，城乡差异大，部分地区中医药服务可及性差，影响了中医药的普及和应用。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资源分布不均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中医院中医药资源配置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中医院中医药服务能力有待提高，部分中医院中医药特色不明显，诊疗效果不佳，影响了患者对中医药的信任度。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中医院中医药服务模式较为单一，缺乏多学科协作和综合治疗，不能满足患者多元化、个性化的需求。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中医院中医药服务能力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服务模式单一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服务能力有限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科研成果转化不足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中医院中医药科研成果转化率较低，科研成果未能有效应用于临床实践，影响了中医药的创新发展。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科研投入不足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中医院中医药科研投入相对较少，缺乏高水平的科研项目和团队，制约了中医药科研水平的提升。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中医院中医药科研成果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中医院中医药发展规划目标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4" r="2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到2025年，全国中医院中医药服务覆盖率达到90%以上，为更多患者提供中医药服务。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加强基层中医院中医药科室建设，提高中医药服务能力；推广中医药适宜技术，扩大中医药服务范围；加强与社区卫生服务中心（站）的合作，将中医药服务延伸至居民家中。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提高中医药服务覆盖率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通过加强人才培养、完善制度机制等措施，全面提升中医药服务水平，满足患者对高品质中医药服务的需求。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加强中医药人才队伍建设，培养一批高水平的中医药人才；完善中医药服务标准和质量管理体系，提高中医药服务的规范化和专业化水平；加强中医院与高校、科研机构的合作，推动中医药科技创新和成果转化。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提升中医药服务水平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https://d.book118.com/478123044023006035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2024-09-13T20:17:52.168</cp:lastPrinted>
  <dcterms:created xsi:type="dcterms:W3CDTF">2024-09-13T12:17:52Z</dcterms:created>
  <dcterms:modified xsi:type="dcterms:W3CDTF">2024-09-13T12:17:54Z</dcterms:modified>
</cp:coreProperties>
</file>