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BC3955F-8521-4EF2-8C6A-36FF4D70688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31EB3-C000-4F1E-A0F2-7249ED483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0C2D1-4B1F-4F56-80F9-F4CAE58A2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12FF8-93A9-43ED-9DEF-EA7B66813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4EDAE-7E13-424B-AC19-7D7DF496C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44DE64-09A8-40F3-B98F-43E559B74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8EDE5A-F4DC-4C57-A8A2-1C678444E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DF0F9F-FC35-4338-93A9-DCD112644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93F2F-D1F0-4BB0-AEDA-7B2652BEE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350A8-1451-471D-9E73-803E7F0E3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8B52E-12F9-48E4-9979-DC24D3C23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62B4A-BC09-4E21-A1BA-532A825D6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ECD1A09-CC40-409C-8EF2-76F46800C79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DDD6BFA-3D76-479D-8C3E-1C567573775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2402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焊接实际操作实践训练班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焊接实际操作实践训练班简介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焊接安全知识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焊接设备操作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焊接技术实战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焊接实际操作实践训练班简介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焊接实际操作实践训练班概述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焊接实际操作实践训练班旨在培养学员的焊接技能，提升实践能力。课程安排涵盖焊接基础知识和操作规范，注重实操训练，为学员打下扎实的技能基础。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训练班师资力量介绍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具备丰富的焊接经验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专业的焊接技师团队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结合实际案例进行教学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丰富的实践经验和教学经验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介绍师资的学术背景和从业经历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师资介绍和专业背景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学员受益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学习焊接基础知识和实际操作技能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提升焊接实践能力和职业素养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掌握焊接安全和操作规范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实用教材和设备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精选教材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现代化设备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模拟实验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定制化学习计划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阶段性评估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培训班优势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灵活教学方式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实验教学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实践训练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实践是焊接学习中至关重要的一环，只有通过实际操作，学员才能真正掌握焊接技能和技巧。本训练班将通过丰富的实操训练，帮助学员提升焊接实践能力。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焊接安全知识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焊接安全操作指南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学习焊接时的必要操作步骤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电弧焊接安全措施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应急情况下的有效处理方法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火灾事故应急处理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选择合适的防护装备以确保安全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焊接防护装备选用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毒害防护与安全防护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了解有毒气体的危害并采取预防措施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有毒气体产生及预防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正确使用毒害防护设备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毒害防护设备使用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特殊环境下应注意的安全措施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特殊环境下的安全防护要点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电气事故预防与处理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预防电气事故并了解处理方法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场地环境的电气安全措施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确保焊接场地的电气安全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焊接电气安全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电气设备使用规范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遵守使用规范操作电气设备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焊接材料安全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学习焊接材料的储存及保养、标识和辨识以及安全使用方法，确保在焊接过程中安全可靠。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焊接设备操作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电弧焊设备操作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电弧焊机是利用电弧熔化金属并冷凝成焊缝的设备。操作时需要了解电弧焊机的结构与原理，合理设置焊接技术参数，选择适合的电弧焊钎，并进行定期保养维护。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MIG/MAG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焊接设备操作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详细步骤介绍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操作时需要注意的细节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常见问题解决方法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焊接夹具的操作与维护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操作技巧和注意事项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夹具的使用方法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延长夹具寿命的方法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夹具的维护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夹具故障排除方法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焊接设备安全操作规范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安全检查清单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操作前准备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快速应对故障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故障处理方法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防止意外发生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运行中注意事项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气体保护焊设备操作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TIG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焊接是一种高质量、高效率的气体保护焊接技术。在操作过程中需要掌握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TIG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焊接设备的操作技巧，定期进行设备维护保养，确保焊接质量和效率。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电动工具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焊枪、割炬的维护保养方式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维修小窍门和技巧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测量工具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卷尺、角尺的精准使用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测量误差的排除方法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焊接工具的使用技巧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手持工具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如电磨、电钳的正确使用方法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注意事项和安全原则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https://d.book118.com/478124025010006050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焊接实际操作实践训练班</vt:lpstr>
      <vt:lpstr>目录</vt:lpstr>
      <vt:lpstr>第1章 焊接实际操作实践训练班简介</vt:lpstr>
      <vt:lpstr>焊接实际操作实践训练班概述</vt:lpstr>
      <vt:lpstr>训练班师资力量介绍</vt:lpstr>
      <vt:lpstr>学员受益</vt:lpstr>
      <vt:lpstr>培训班优势</vt:lpstr>
      <vt:lpstr> </vt:lpstr>
      <vt:lpstr>第2章 焊接安全知识</vt:lpstr>
      <vt:lpstr>焊接安全操作指南</vt:lpstr>
      <vt:lpstr>毒害防护与安全防护</vt:lpstr>
      <vt:lpstr>焊接电气安全</vt:lpstr>
      <vt:lpstr> </vt:lpstr>
      <vt:lpstr>第3章 焊接设备操作</vt:lpstr>
      <vt:lpstr> </vt:lpstr>
      <vt:lpstr>MIG/MAG焊接设备操作</vt:lpstr>
      <vt:lpstr>焊接夹具的操作与维护</vt:lpstr>
      <vt:lpstr>焊接设备安全操作规范</vt:lpstr>
      <vt:lpstr>气体保护焊设备操作</vt:lpstr>
      <vt:lpstr>焊接工具的使用技巧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2024-09-29T14:33:31.642</cp:lastPrinted>
  <dcterms:created xsi:type="dcterms:W3CDTF">2024-09-29T06:33:31Z</dcterms:created>
  <dcterms:modified xsi:type="dcterms:W3CDTF">2024-09-29T06:33:33Z</dcterms:modified>
</cp:coreProperties>
</file>