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69E9B-B00C-46E3-82D0-53BF1D58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6406-6C7B-407B-8AB7-00CEEC414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C58B-3BAE-4840-90F6-31326073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B302A-6437-45BB-B246-D89C4171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74D88-7C46-4EC1-9C04-B0F9765E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BEF76-8CD7-4504-88AB-AA6F508B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B000A-5D87-49AD-9D9C-20FF51C4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84F87-F9BC-40A0-A466-80B1D7D23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B348-C3CC-4252-8501-881E00FD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EBA36-874C-40A4-8023-038D929A4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28A7E-8EE2-4C4E-BA18-8DF6ECFB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4036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新《铁路货车轮轴组装检修及管理规则》修订情况介绍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修订过程及参与单位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新规则主要变化内容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实施过程中遇到的挑战与解决方案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铁路货车保有量及运输量增长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随着我国铁路货运的快速发展，铁路货车保有量及运输量不断增长，对货车轮轴组装检修及管理工作提出了更高的要求。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货车轮轴技术升级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随着新材料、新工艺的不断应用，货车轮轴技术不断升级，对检修及管理规则提出了相应的调整需求。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随着国家相关政策法规的调整，铁路货车轮轴组装检修及管理规则需要相应地进行修订，以适应新的政策要求。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修订规则有助于加强铁路货车轮轴组装检修及管理的行业监管，提高行业整体的规范化程度。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加强行业监管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适应国家政策法规调整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保障铁路运输安全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铁路货车轮轴是货车运行的关键部件之一，其组装检修质量直接关系到铁路运输的安全。修订规则有助于提高轮轴检修质量，保障铁路运输安全。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修订规则有助于完善铁路货车轮轴组装检修及管理的安全管理体系，提高安全管理水平。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提高铁路货车运行安全水平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随着科技的不断进步，新技术、新工艺在铁路货车轮轴组装检修及管理中的应用日益广泛。修订规则有助于促进这些新技术、新工艺的应用，提高检修效率和质量。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促进新技术、新工艺应用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修订规则有助于推动铁路货车轮轴组装检修及管理行业的创新发展，促进行业技术进步和产业升级。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适应新技术、新工艺发展需求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修订过程及参与单位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修订启动及组织机构建立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修订启动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为适应铁路货车轮轴组装检修及管理的新需求，提高铁路货车运行安全，国家铁路局启动了新《铁路货车轮轴组装检修及管理规则》的修订工作。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组织机构建立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为确保修订工作的顺利进行，国家铁路局成立了专门的修订工作组，由铁路货车领域的专家、学者及企业代表组成。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修订工作组通过发布公告、召开座谈会等方式，广泛征求铁路货车制造、运用、检修等单位的意见与建议。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意见征集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修订工作组对收集到的意见与建议进行认真梳理和分类汇总，为后续的修订工作提供参考。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建议汇总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广泛征求意见与建议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修订工作组邀请铁路货车领域的专家学者对修订稿进行评审，提出专业意见和建议。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针对专家评审中提出的意见和建议，修订工作组进行深入研究和论证，确保修订内容的科学性和合理性。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专家评审与论证环节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最终定稿及发布实施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经过多轮修改和完善，修订工作组最终完成了新《铁路货车轮轴组装检修及管理规则》的定稿工作。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最终定稿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新规则经国家铁路局批准后正式发布实施，为铁路货车轮轴组装检修及管理工作提供了更加科学、规范的指导。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发布实施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新规则主要变化内容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为适应铁路货车高速重载的发展趋势，新规则允许采用性能更优异的新材料，如高强度钢、耐磨材料等。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组装工艺优化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针对原有组装工艺中存在的问题，新规则对组装工艺进行了优化和改进，提高了组装效率和质量。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组装精度提升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新规则对轮轴组装的精度要求更高，包括轴承游隙、轴颈圆度、圆柱度等关键参数的控制范围更严格。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轮轴组装技术要求更新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https://d.book118.com/478124036025006042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2024-09-21T05:07:43.560</cp:lastPrinted>
  <dcterms:created xsi:type="dcterms:W3CDTF">2024-09-20T21:07:43Z</dcterms:created>
  <dcterms:modified xsi:type="dcterms:W3CDTF">2024-09-20T21:07:45Z</dcterms:modified>
</cp:coreProperties>
</file>