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F2F76-6613-4B46-A224-AB21ED8CE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EE1C2-479D-4FBD-945E-57D255B0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71AC4-17E5-496F-A1DC-89BF0AC2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081F7-6C25-462B-8420-08E04BCC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30A00-C5CF-46C2-9EFD-042AE1E5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5DDC1-E018-4A95-AEFC-E1191221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29451-F423-494C-82C0-7C77EF1E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D958C-91D9-45EC-B291-F206E653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DD3EB-4AE0-4963-A2E3-DFDB36AD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1CBA-EA8D-4694-B816-BDDDE56D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B57E-85AE-41BD-B73B-624EFC12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501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进树脂基复合材料研究与应用\n## 1.先进树脂基复合材料的概述\n### 1.1先进树脂基复合材料的基本概念\n### 1.2先进树脂基复合材料的种类与特点\n### 1.3先进树脂基复合材料的发展历程与应用领域\n## 2.先进树脂基复合材料的性能特点\n### 2.1力学性能及其与增强体的相互作用\n### 2.2热性能及其影响因素\n### 2.3耐环境性能及其评价方法\n## 3.先进树脂基复合材料的制备技术\n### 3.1预浸法制备技术及其优缺点\n### 3.2树脂传递模塑成型技术及其优缺点\n### 3.3纤维缠绕成型技术及其优缺点\n## 4.先进树脂基复合材料在航空航天领域的应用\n### 4.1在航空器结构中的应用及设计原则\n### 4.2在航天器结构中的应用及设计原则\n### 4.3在无人机结构中的应用及设计原则\n## 5.先进树脂基复合材料在汽车领域的应用\n### 5.1在汽车车身结构中的应用及设计原则\n### 5.2在汽车零部件中的应用及设计原则\n### 5.3在新能源汽车领域的应用及设计原则\n## 6.先进树脂基复合材料在其他领域的应用\n### 6.1在建筑领域的应用及设计原则\n### 6.2在电子领域的应用及设计原则\n### 6.3在环保领域的应用及设计原则\n## 7.先进树脂基复合材料的未来发展趋势与挑战\n### 7.1新型高性能树脂基复合材料的研发与应用\n### 7.2先进树脂基复合材料的智能化与绿色环保化\n### 7.3先进树脂基复合材料在各领域的应用前景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先进树脂基复合材料研究与应用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先进树脂基复合材料的概述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以树脂为基体，与增强体复合而成的材料</a:t>
                </a:r>
                <a:endParaRPr/>
              </a:p>
            </p:txBody>
          </p:sp>
          <p:sp>
            <p:nvSpPr>
              <p:cNvPr id="1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树脂：具有良好粘接性和成型性的高分子材料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增强体：提高复合材料力学性能的纤维、颗粒等</a:t>
                </a:r>
                <a:endParaRPr/>
              </a:p>
            </p:txBody>
          </p:sp>
          <p:sp>
            <p:nvSpPr>
              <p:cNvPr id="1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复合材料：具有高强度、轻质、耐腐蚀等特点</a:t>
                </a:r>
                <a:endParaRPr/>
              </a:p>
            </p:txBody>
          </p:sp>
          <p:sp>
            <p:nvSpPr>
              <p:cNvPr id="1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高强度：增强体的引入提高了材料的强度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轻质：树脂的密度较低，使复合材料具有轻质特点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耐腐蚀：树脂具有良好的耐腐蚀性能，可延长复合材料的使用寿命</a:t>
                </a:r>
                <a:endParaRPr/>
              </a:p>
            </p:txBody>
          </p:sp>
          <p:sp>
            <p:nvSpPr>
              <p:cNvPr id="1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先进树脂基复合材料的基本概念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聚酯树脂基复合材料</a:t>
                </a:r>
                <a:endParaRPr/>
              </a:p>
            </p:txBody>
          </p:sp>
          <p:sp>
            <p:nvSpPr>
              <p:cNvPr id="1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特点：具有良好的机械性能、电性能和耐磨性能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应用领域：航空航天、汽车、建筑等</a:t>
                </a:r>
                <a:endParaRPr/>
              </a:p>
            </p:txBody>
          </p:sp>
        </p:grpSp>
        <p:grpSp>
          <p:nvGrpSpPr>
            <p:cNvPr id="1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环氧树脂基复合材料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特点：具有优良的粘接性能、耐腐蚀性能和阻燃性能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应用领域：航空航天、电子、船舶等</a:t>
                </a:r>
                <a:endParaRPr/>
              </a:p>
            </p:txBody>
          </p:sp>
        </p:grpSp>
        <p:grpSp>
          <p:nvGrpSpPr>
            <p:cNvPr id="1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酚醛树脂基复合材料</a:t>
                </a:r>
                <a:endParaRPr/>
              </a:p>
            </p:txBody>
          </p:sp>
          <p:sp>
            <p:nvSpPr>
              <p:cNvPr id="1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特点：具有良好的耐热性能、耐磨性能和阻燃性能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应用领域：航空航天、汽车、建筑等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先进树脂基复合材料的种类与特点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20世纪40年代：开始出现复合材料的研究与应用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20世纪60年代：先进树脂基复合材料的研究与应用得到快速发展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20世纪80年代至今：先进树脂基复合材料在各领域的应用不断拓展</a:t>
                </a:r>
                <a:endParaRPr/>
              </a:p>
            </p:txBody>
          </p:sp>
          <p:sp>
            <p:nvSpPr>
              <p:cNvPr id="17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17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航空航天：用于制造航空器、航天器和无人机等结构件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汽车：用于制造车身、零部件和新能源汽车等结构件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建筑：用于制造建筑材料和构件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电子：用于制造电子设备和构件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环保：用于制造环保设备和构件</a:t>
                </a:r>
                <a:endParaRPr/>
              </a:p>
            </p:txBody>
          </p:sp>
          <p:sp>
            <p:nvSpPr>
              <p:cNvPr id="18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</a:t>
                </a:r>
                <a:endParaRPr/>
              </a:p>
            </p:txBody>
          </p:sp>
          <p:sp>
            <p:nvSpPr>
              <p:cNvPr id="18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先进树脂基复合材料的发展历程与应用领域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先进树脂基复合材料的性能特点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力学性能及其与增强体的相互作用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力学性能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强度：复合材料在受到外力作用时抵抗破坏的能力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模量：复合材料在受到外力作用时产生的形变与外力之比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韧性：复合材料在受到外力作用时抵抗裂纹扩展的能力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与增强体的相互作用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增强体的种类和性能对复合材料的力学性能有很大影响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增强体与树脂之间的界面性能对复合材料的力学性能也有很大影响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热性能及其影响因素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热稳定性：复合材料在高温下保持稳定的性能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热导率：复合材料的热传导性能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热膨胀系数：复合材料在受热时尺寸变化的性能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树脂的种类和性能对复合材料的热性能有很大影响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增强体的种类和性能对复合材料的热性能也有很大影响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耐环境性能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耐腐蚀性能：复合材料在腐蚀环境下保持稳定的性能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耐磨性能：复合材料在摩擦环境下保持稳定的性能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耐热性能：复合材料在高温环境下保持稳定的性能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实验室试验：通过实验室试验评价复合材料的耐环境性能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实地试验：通过实地试验评价复合材料的耐环境性能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耐环境性能及其评价方法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先进树脂基复合材料的制备技术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https://d.book118.com/478125013003006042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先进树脂基复合材料研究与应用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2024-09-20T23:08:32.787</cp:lastPrinted>
  <dcterms:created xsi:type="dcterms:W3CDTF">2024-09-20T15:08:32Z</dcterms:created>
  <dcterms:modified xsi:type="dcterms:W3CDTF">2024-09-20T15:08:34Z</dcterms:modified>
</cp:coreProperties>
</file>