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E6ACF-01DC-49B3-A435-0CB152C7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A35F-FE45-4904-8634-2D63133E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0CB6-4A2B-4832-9AA7-A65964F6B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58157-234D-44B7-8D35-091B16C4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F5213-8D01-4A17-8129-232588F48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15A14-7F66-492D-AD80-31826EE0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5F5D4-4E02-4847-B181-981536EA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FBB0D-5222-4051-8634-F09B0DDD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D3F2B-69EF-4FCD-8887-C8A9EF919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2DDF1-6136-4472-8A1D-A279DFD3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3218C-7F08-4878-A24F-2756775B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4039" r:id="rId10"/>
    <p:sldLayoutId id="214748404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14" Type="http://schemas.openxmlformats.org/officeDocument/2006/relationships/tags" Target="../tags/tag452.xml" /><Relationship Id="rId15" Type="http://schemas.openxmlformats.org/officeDocument/2006/relationships/tags" Target="../tags/tag453.xml" /><Relationship Id="rId16" Type="http://schemas.openxmlformats.org/officeDocument/2006/relationships/tags" Target="../tags/tag454.xml" /><Relationship Id="rId17" Type="http://schemas.openxmlformats.org/officeDocument/2006/relationships/tags" Target="../tags/tag455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72.xml" /><Relationship Id="rId3" Type="http://schemas.openxmlformats.org/officeDocument/2006/relationships/tags" Target="../tags/tag473.xml" /><Relationship Id="rId4" Type="http://schemas.openxmlformats.org/officeDocument/2006/relationships/tags" Target="../tags/tag4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3.xml" /><Relationship Id="rId11" Type="http://schemas.openxmlformats.org/officeDocument/2006/relationships/tags" Target="../tags/tag484.xml" /><Relationship Id="rId12" Type="http://schemas.openxmlformats.org/officeDocument/2006/relationships/tags" Target="../tags/tag485.xml" /><Relationship Id="rId13" Type="http://schemas.openxmlformats.org/officeDocument/2006/relationships/tags" Target="../tags/tag486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tags" Target="../tags/tag478.xml" /><Relationship Id="rId6" Type="http://schemas.openxmlformats.org/officeDocument/2006/relationships/tags" Target="../tags/tag479.xml" /><Relationship Id="rId7" Type="http://schemas.openxmlformats.org/officeDocument/2006/relationships/tags" Target="../tags/tag480.xml" /><Relationship Id="rId8" Type="http://schemas.openxmlformats.org/officeDocument/2006/relationships/tags" Target="../tags/tag481.xml" /><Relationship Id="rId9" Type="http://schemas.openxmlformats.org/officeDocument/2006/relationships/tags" Target="../tags/tag4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5.xml" /><Relationship Id="rId11" Type="http://schemas.openxmlformats.org/officeDocument/2006/relationships/tags" Target="../tags/tag496.xml" /><Relationship Id="rId12" Type="http://schemas.openxmlformats.org/officeDocument/2006/relationships/tags" Target="../tags/tag497.xml" /><Relationship Id="rId13" Type="http://schemas.openxmlformats.org/officeDocument/2006/relationships/tags" Target="../tags/tag498.xml" /><Relationship Id="rId2" Type="http://schemas.openxmlformats.org/officeDocument/2006/relationships/tags" Target="../tags/tag487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Relationship Id="rId6" Type="http://schemas.openxmlformats.org/officeDocument/2006/relationships/tags" Target="../tags/tag491.xml" /><Relationship Id="rId7" Type="http://schemas.openxmlformats.org/officeDocument/2006/relationships/tags" Target="../tags/tag492.xml" /><Relationship Id="rId8" Type="http://schemas.openxmlformats.org/officeDocument/2006/relationships/tags" Target="../tags/tag493.xml" /><Relationship Id="rId9" Type="http://schemas.openxmlformats.org/officeDocument/2006/relationships/tags" Target="../tags/tag4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7.xml" /><Relationship Id="rId11" Type="http://schemas.openxmlformats.org/officeDocument/2006/relationships/tags" Target="../tags/tag508.xml" /><Relationship Id="rId12" Type="http://schemas.openxmlformats.org/officeDocument/2006/relationships/tags" Target="../tags/tag509.xml" /><Relationship Id="rId13" Type="http://schemas.openxmlformats.org/officeDocument/2006/relationships/tags" Target="../tags/tag510.xml" /><Relationship Id="rId14" Type="http://schemas.openxmlformats.org/officeDocument/2006/relationships/tags" Target="../tags/tag511.xml" /><Relationship Id="rId15" Type="http://schemas.openxmlformats.org/officeDocument/2006/relationships/tags" Target="../tags/tag512.xml" /><Relationship Id="rId16" Type="http://schemas.openxmlformats.org/officeDocument/2006/relationships/tags" Target="../tags/tag513.xml" /><Relationship Id="rId17" Type="http://schemas.openxmlformats.org/officeDocument/2006/relationships/tags" Target="../tags/tag514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tags" Target="../tags/tag502.xml" /><Relationship Id="rId6" Type="http://schemas.openxmlformats.org/officeDocument/2006/relationships/tags" Target="../tags/tag503.xml" /><Relationship Id="rId7" Type="http://schemas.openxmlformats.org/officeDocument/2006/relationships/tags" Target="../tags/tag504.xml" /><Relationship Id="rId8" Type="http://schemas.openxmlformats.org/officeDocument/2006/relationships/tags" Target="../tags/tag505.xml" /><Relationship Id="rId9" Type="http://schemas.openxmlformats.org/officeDocument/2006/relationships/tags" Target="../tags/tag5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5102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市场宣传推广主管创新宣传推广策略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创新宣传推广策略的必要性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创新宣传推广策略的制定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创新宣传推广策略的实施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创新宣传推广策略的案例分析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市场宣传推广主管的职责与要求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创新宣传推广策略的必要性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提升品牌知名度的需求</a:t>
            </a:r>
            <a:endParaRPr lang="zh-CN" altLang="en-US"/>
          </a:p>
        </p:txBody>
      </p:sp>
      <p:sp>
        <p:nvSpPr>
          <p:cNvPr id="10513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创新宣传推广策略有助于提升品牌知名度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市场竞争激烈，品牌知名度成为竞争优势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品牌知名度影响消费者购买决策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品牌知名度提升有助于提高市场份额和销售业绩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扩大市场影响力的需求</a:t>
            </a:r>
            <a:endParaRPr lang="zh-CN" altLang="en-US"/>
          </a:p>
        </p:txBody>
      </p:sp>
      <p:sp>
        <p:nvSpPr>
          <p:cNvPr id="105146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提升品牌知名度：创新宣传推广策略能够让更多潜在客户了解品牌，提高品牌知名度。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增加市场份额：通过创新的宣传推广策略，能够吸引更多客户，从而增加市场份额。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提高客户忠诚度：创新的宣传推广策略能够更好地与客户产生共鸣，提高客户忠诚度。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促进口碑传播：创新的宣传推广策略能够激发客户的分享欲望，促进口碑传播。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巩固市场地位的需求</a:t>
            </a:r>
            <a:endParaRPr lang="zh-CN" altLang="en-US"/>
          </a:p>
        </p:txBody>
      </p:sp>
      <p:sp>
        <p:nvSpPr>
          <p:cNvPr id="10515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5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5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保持竞争优势并防止竞争对手超越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满足客户需求并提高客户满意度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提升品牌知名度和美誉度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5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吸引潜在客户并增加销售额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创新宣传推广策略的制定</a:t>
            </a:r>
            <a:endParaRPr lang="zh-CN" altLang="en-US"/>
          </a:p>
        </p:txBody>
      </p:sp>
      <p:sp>
        <p:nvSpPr>
          <p:cNvPr id="10515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深入了解目标受众</a:t>
            </a:r>
            <a:endParaRPr lang="zh-CN" altLang="en-US"/>
          </a:p>
        </p:txBody>
      </p:sp>
      <p:sp>
        <p:nvSpPr>
          <p:cNvPr id="10523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确定目标受众：了解受众的年龄、性别、职业、兴趣等信息，以便制定更具针对性的宣传策略。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调查分析：通过市场调查、数据分析等方式，深入了解目标受众的需求、偏好和消费习惯，为制定策略提供依据。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3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建立联系：与目标受众建立情感联系，增强品牌认同感和忠诚度，提高宣传效果。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24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持续优化：根据市场反馈和数据监测，不断优化宣传策略，提高宣传效果。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确定宣传推广渠道</a:t>
            </a:r>
            <a:endParaRPr lang="zh-CN" altLang="en-US"/>
          </a:p>
        </p:txBody>
      </p:sp>
      <p:sp>
        <p:nvSpPr>
          <p:cNvPr id="10524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线上渠道：利用社交媒体、搜索引擎、电子邮件等平台进行推广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线下渠道：通过户外广告、宣传册、活动等形式进行推广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媒体合作：与电视台、广播电台、报纸等媒体合作，提高品牌知名度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跨界合作：与其他企业或品牌合作，共同推广产品或服务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制定宣传推广内容</a:t>
            </a:r>
            <a:endParaRPr lang="zh-CN" altLang="en-US"/>
          </a:p>
        </p:txBody>
      </p:sp>
      <p:sp>
        <p:nvSpPr>
          <p:cNvPr id="10525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内容制作：根据宣传推广的主题和目标，制作有吸引力和价值的宣传内容，包括文字、图片、视频等形式。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确定目标受众：了解目标受众的需求和喜好，制定有针对性的宣传内容。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创意策划：通过创意和策划，打造独特的宣传内容和形式，吸引受众的注意力。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渠道选择：选择合适的宣传推广渠道，如社交媒体、广告、公关活动等，确保宣传内容能够覆盖目标受众。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确定宣传推广预算</a:t>
            </a:r>
            <a:endParaRPr lang="zh-CN" altLang="en-US"/>
          </a:p>
        </p:txBody>
      </p:sp>
      <p:sp>
        <p:nvSpPr>
          <p:cNvPr id="10525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预算分配：将预算分配给各个宣传推广渠道，如广告、公关、社交媒体等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确定预算：根据市场调研和目标受众，确定宣传推广预算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预算调整：根据宣传推广效果，适时调整预算分配，提高宣传推广效果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预算监控：对宣传推广预算进行实时监控，确保预算合理使用和效果最大化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https://d.book118.com/478125102101006031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7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Wingdings</vt:lpstr>
      <vt:lpstr>Office Theme</vt:lpstr>
      <vt:lpstr>市场宣传推广主管创新宣传推广策略</vt:lpstr>
      <vt:lpstr>目录</vt:lpstr>
      <vt:lpstr>添加章节标题</vt:lpstr>
      <vt:lpstr>创新宣传推广策略的必要性</vt:lpstr>
      <vt:lpstr>提升品牌知名度的需求</vt:lpstr>
      <vt:lpstr>扩大市场影响力的需求</vt:lpstr>
      <vt:lpstr>巩固市场地位的需求</vt:lpstr>
      <vt:lpstr>创新宣传推广策略的制定</vt:lpstr>
      <vt:lpstr>深入了解目标受众</vt:lpstr>
      <vt:lpstr>确定宣传推广渠道</vt:lpstr>
      <vt:lpstr>制定宣传推广内容</vt:lpstr>
      <vt:lpstr>确定宣传推广预算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2024-09-08T15:19:33.323</cp:lastPrinted>
  <dcterms:created xsi:type="dcterms:W3CDTF">2024-09-08T07:19:33Z</dcterms:created>
  <dcterms:modified xsi:type="dcterms:W3CDTF">2024-09-08T07:19:36Z</dcterms:modified>
</cp:coreProperties>
</file>