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FE5FFD-2D4A-406A-9690-384E519E3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C6B98D-0CF4-436A-A671-5F6891C15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84EF55-6F2B-40DE-B512-26F371DCE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B04C7-6460-4BDB-810E-52EBF5EF4E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68D3F5-585E-4DF1-AF70-E7B2D18C25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4C1DC6-CAB8-4161-AF3B-53F1C8DD1B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65A6AD-B49B-429B-9EA2-0AA9BE54D9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98ECEC-3FB7-4516-8C0D-A1C0BCAC95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E8A6F8-9F15-4BF4-8DE2-198216B862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C644A-A940-400C-B767-4BB352592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73311-5AE9-445F-B819-E75693CDB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2600007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设立特种工程技术公司商业计划书</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XX-01-06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公司战略与规划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技术研发与创新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运营管理与执行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市场营销与推广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财务规划与风险管理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市场分析与定位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特种工程技术市场规模庞大，涉及领域广泛，包括航空航天、能源、交通、建筑等。随着国家基础设施建设的不断推进和产业升级，市场规模将持续扩大。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特种工程技术市场具有高技术含量、高附加值、高竞争性等特点。客户需求多样化，对技术水平和创新能力要求较高。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特种工程技术市场主要分布在经济发达地区和大型城市，如北京、上海、广州等。同时，随着中西部地区经济的发展，市场分布将逐渐扩散。</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市场分布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特种工程技术市场现状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我们的目标市场主要是高端装备制造、新能源、新材料等领域的企业和机构。这些领域对特种工程技术的需求较大，且对技术水平和服务质量要求较高。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客户需求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客户对特种工程技术的需求主要包括技术研发、产品设计、生产制造、安装调试等方面。他们希望我们能够提供全方位的技术支持和服务，解决他们在生产过程中的技术问题。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目标市场与客户需求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主要竞争对手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当前市场上主要的特种工程技术公司包括国内大型企业和一些国际知名公司。这些公司拥有较强的技术实力和市场份额，是我们的主要竞争对手。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我们的竞争策略是注重技术研发和创新，提高产品质量和服务水平。同时，我们将加强与上下游企业的合作，形成产业链优势，降低成本，提高市场竞争力。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随着科技的不断进步和创新，特种工程技术将向更高层次发展，涉及领域将更加广泛。未来，人工智能、大数据等先进技术将与特种工程技术深度融合，推动行业的技术进步和产业升级。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技术发展趋势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国家政策的支持和市场需求的增长，特种工程技术市场将持续扩大。未来，市场需求将更加注重产品的个性化、智能化和环保性等方面。同时，随着国际市场的开放和合作，特种工程技术的国际化趋势将更加明显。</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市场需求趋势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公司战略与规划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成为国际领先的特种工程技术解决方案提供商，以创新技术和卓越服务赢得客户信赖。</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愿景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致力于特种工程技术的研发与应用，推动行业进步，创造社会价值。</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使命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公司愿景与使命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创新、专业、诚信、合作。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核心价值观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专注于特种工程技术的研发、设计、施工与运维，提供全方位、一体化的解决方案。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战略定位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核心价值观与战略定位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在未来五年内，实现公司业务的快速增长，提升品牌知名度和市场份额。</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通过技术创新、市场拓展、人才培养和资本运作等手段，实现公司的可持续发展。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发展目标与战略规划</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战略规划</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发展目标</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业务布局与拓展策略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业务布局</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以特种工程技术为核心，涵盖研发、设计、施工、运维等全产业链服务。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拓展策略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通过市场拓展、品牌宣传、战略合作等方式，不断扩大公司业务范围和市场份额。同时，积极寻求与国内外优秀企业和机构的合作，共同推动特种工程技术的发展和应用。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技术研发与创新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组建一支具备丰富经验和专业知识的技术研发团队，包括工程师、技术专家、项目经理等。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研发团队构成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人才引进与培养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团队激励机制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通过招聘、内部培养和合作等方式，不断引进和培养高素质的技术人才，提升团队整体实力。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建立科学合理的激励机制，包括薪酬、晋升、奖励等，激发团队成员的创新积极性和工作热情。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技术研发团队组建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914" r="109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核心技术研发及创新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技术研发方向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明确公司的技术研发方向，聚焦特种工程技术的创新与应用，如新材料、新工艺、智能制造等。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创新驱动发展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鼓励团队成员提出创新性的技术想法和解决方案，通过自主研发、技术引进和消化吸收再创新等方式，推动公司技术进步和产业升级。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研发成果转化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加强与市场需求的对接，将研发成果转化为具有市场竞争力的产品或服务，实现技术价值和经济价值的双重提升。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强化全员知识产权保护意识，加强知识产权法律法规的宣传和培训。</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知识产权保护意识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积极申请国内外专利，保护公司的技术创新成果，避免知识产权纠纷。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专利申请与保护</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建立完善的技术秘密保护制度，对核心技术和敏感信息进行严格保密，防止技术泄露和侵权行为。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技术秘密保护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https://d.book118.com/478126000077006035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2024-09-14T11:50:52.001</cp:lastPrinted>
  <dcterms:created xsi:type="dcterms:W3CDTF">2024-09-14T03:50:52Z</dcterms:created>
  <dcterms:modified xsi:type="dcterms:W3CDTF">2024-09-14T03:50:54Z</dcterms:modified>
</cp:coreProperties>
</file>