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B6EA3-B28D-4737-A5BB-94E2E1F62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35619-6C8D-4B01-8DAB-E6EDB5BE8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C548B-FDD9-4B29-868D-6FCC3E269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4375A-4C8F-4FBA-A154-0C50359F3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8D3367-BFC2-4D9F-9DCA-84F1AAFD8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E64622-5146-40FB-8F00-0755D7716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7EC24D-03DF-4E81-A8F6-86802480A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4548B-5728-4969-9DDF-A277706D5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933AB-4A3A-4BA0-9FF1-A9D40CC49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C7322-B0DF-4C3D-9E3C-7FDF5C9C2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15F47-4DCC-4ECF-91D2-A48667956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26051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部编一年级《夜色》课件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了解课文中描述的夜色和夜晚的活动。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掌握课文中的生字、生词，理解课文内容。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培养学生的阅读能力和语言表达能力。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引导学生通过观察和想象，培养其形象思维和创造性思维能力。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81" r="14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引导学生感受夜晚的美丽和神秘感。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通过课文内容，引导学生克服对黑夜的恐惧，培养其勇敢、自信的品质。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6" b="2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《夜色》课文内容解析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课文背景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介绍《夜色》的创作背景，即旨在引导孩子克服对黑暗的恐惧，培养勇敢、独立的精神。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主题思想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阐述课文通过描绘夜晚的美丽景色，引导孩子发现夜晚的美丽和安宁，从而克服对黑暗的恐惧的主题思想。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人物角色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分析课文中的两个主要人物角色，即“我”和“爸爸”，以及他们各自的特点和作用。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重点词语解释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列出课文中的重点词语，如“害怕”、“勇敢”、“黑暗”等，并解释其含义和在课文中的用法。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提供例句，帮助孩子更好地理解词语的含义和用法。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分析课文的段落结构，包括段落大意和段落的逻辑关系。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指出课文中承上启下的句子和过渡段，帮助孩子理解课文的整体结构和思路。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课文结构分析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情境导入法介绍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通过创设与课文内容相关的情境，引导学生进入学习状态，增强学生对课文的理解和感知。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在《夜色》课件中的应用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利用多媒体技术，展示夜晚的景色，如星空、月光、安静的街道等，营造出夜晚的氛围，帮助学生更好地理解课文中的情感和意境。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80" r="98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情境导入法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41" r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通过提出一系列与课文相关的问题，引导学生主动思考、探究，培养学生的思维能力和自主学习能力。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问题引导法介绍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在课件中设置多个问题，如“夜晚有哪些景物？”“夜晚给你带来了什么感觉？”等，引导学生思考并回答，加深对课文的理解。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在《夜色》课件中的应用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问题引导法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https://d.book118.com/478126051122006036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2024-09-16T06:48:24.473</cp:lastPrinted>
  <dcterms:created xsi:type="dcterms:W3CDTF">2024-09-15T22:48:24Z</dcterms:created>
  <dcterms:modified xsi:type="dcterms:W3CDTF">2024-09-15T22:48:26Z</dcterms:modified>
</cp:coreProperties>
</file>