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954DB-7F2B-4CAD-A4A7-F8DAAAA0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33AF3-3ACF-4EA1-8698-E22FE3C46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43DC9-A325-4DF0-80EC-4E425367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09E1D-F681-4DB3-A7FC-7AD2E274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C20D1-A848-46B6-B346-5C89FE07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1DF35-9DBD-4AB7-923F-8E0478760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DDB37-C095-4119-850D-BFAC6B24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483A9-9887-40EB-AB70-59356A83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BAE3E-2139-49BC-982C-0D66BF67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77F38-D723-4AA8-B707-2CA16C24B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C901B-C375-4C72-9EB9-2F3AFD77D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611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全年传染病发病情况回顾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实验室检测与诊断能力提升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医疗资源投入与使用情况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总结全年传染病发病情况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对全年内发生的各类传染病进行全面梳理和总结，以了解疫情变化及防控效果。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分析防控工作成效与不足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针对传染病防控工作，分析取得的成效和存在的问题，为改进和完善防控策略提供依据。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提出未来工作建议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根据总结和分析结果，提出针对性的工作建议，为下一年度传染病防控工作提供参考。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本次总结覆盖全年时间范围，从年初至年末。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本次总结涉及全国范围内的传染病发病情况。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包括各类传染病的发病情况、流行趋势、防控措施、工作成效等方面的内容。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全年传染病发病情况回顾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本年度共监测到包括流感、手足口病、肺结核等在内的30余种传染病。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全年累计报告传染病病例约200万例，较去年同期下降10%。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发病数量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发病种类与数量统计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流感、手足口病等常见传染病在春冬季高发，夏季相对较少。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肺结核等慢性传染病的发病率呈现逐年下降趋势。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时间分布特点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儿童和老年人是传染病的高发人群，其中5岁以下儿童和60岁以上老年人发病率较高。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男女性别比例基本平衡，但某些传染病如梅毒等性传播疾病在男性中发病率较高。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农村地区和城市边缘地区的传染病发病率高于城市中心地区，与卫生条件、医疗资源等因素有关。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人群分布特点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防控措施执行情况分析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通过广泛的宣传教育，提高了公众对传染病的认识和防控意识。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推广个人防护措施，如佩戴口罩、勤洗手、保持社交距离等，有效减少了病毒传播。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加强环境卫生整治，改善公共场所卫生条件，从源头上控制传染病的传播。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启动应急响应机制，迅速组织力量开展患者救治、流行病学调查、疫点处置等工作，有效控制疫情扩散。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建立完善的监测预警体系，及时发现并报告传染病疫情，为防控工作提供科学依据。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合理调配医疗资源，确保患者得到及时救治，同时保障防控工作所需物资供应。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应急响应机制运作情况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加大疫苗研发力度，推动疫苗技术升级和创新，提高疫苗的安全性和有效性。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全面推开疫苗接种工作，提高疫苗接种率，构建免疫屏障，降低感染和重症风险。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加强疫苗生产、流通和使用环节的监管，确保疫苗质量和接种安全。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疫苗接种工作进展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实验室检测与诊断能力提升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实验室基础设施建设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完成了实验室基础设施的升级和改造，包括实验室通风系统、生物安全柜、高压灭菌器等设备的更新和升级，提高了实验室的安全性和工作效率。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实验室功能区划分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对实验室进行了合理的功能区域划分，设立了样本接收区、试剂准备区、样本处理区、扩增区等，实现了人流、物流、信息流的分离，降低了交叉污染的风险。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实验室信息化管理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建立了实验室信息管理系统（LIMS），实现了样本信息、检测结果、试剂耗材等信息的电子化管理，提高了实验室管理的规范化和信息化水平。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实验室建设及改造情况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https://d.book118.com/478126116132006042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2024-09-22T04:50:28.721</cp:lastPrinted>
  <dcterms:created xsi:type="dcterms:W3CDTF">2024-09-21T20:50:28Z</dcterms:created>
  <dcterms:modified xsi:type="dcterms:W3CDTF">2024-09-21T20:50:30Z</dcterms:modified>
</cp:coreProperties>
</file>