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1E780-B9F1-4091-9EB0-91DC14E6A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F32E6-3BDC-453A-AF1C-DEF79968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CF7C-34EE-40D3-96B8-4AFFA623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B75D1-8ECB-4B0B-8EE2-6661A0F3A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8534B-18DD-4B18-84E2-3132F9D6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F9C92-DF45-4D9E-B795-BF69293BA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33DC5-8BD0-4FAA-A3D8-F2968BCE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75E2D-7A4E-45CE-9675-20715209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E55B2-C597-4B31-AAF9-98E730D7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3DBED-0DB3-478F-9268-0DB8FF47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D0A61-645E-40A9-9512-372A8860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0005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体育产业的资源整合与利用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体育产业资源整合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体育产业资源利用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体育产业资源整合与利用的案例分析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体育产业资源整合与利用的挑战与对策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体育产业是指与体育运动相关的一系列经济活动的总称，包括体育竞赛、体育健身、体育器材、体育传媒等领域。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根据不同的标准，体育产业可以分为不同的类型。例如，按产业领域可以分为体育竞赛产业、体育健身产业、体育用品产业等；按产业形态可以分为体育服务业和体育制造业等。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体育产业的发展经历了多个阶段。最初，体育产业主要集中在体育用品制造和销售领域；随着人们健康意识的提高，体育健身产业逐渐兴起；随后，体育竞赛产业也得到了快速发展。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体育产业已经成为全球范围内最具活力的产业之一。在许多国家和地区，体育产业已经成为经济发展的重要支柱之一，对经济增长的贡献越来越大。同时，随着科技的不断进步和应用，体育产业也在不断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体育产业资源整合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培养和引进优秀的教练和运动员，提高体育竞技水平。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教练和运动员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培养和引进专业的管理人才，提高体育产业的管理水平。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鼓励和培训志愿者参与体育活动，提高体育赛事的运营效率。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人力资源整合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建设和利用现有的场馆设施，提高资源利用效率。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场馆设施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器材装备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优化器材装备的采购和配置，降低成本。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合理规划和利用场地资源，满足不同体育活动的需求。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物质资源整合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47" r="203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78" b="33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信息资源整合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数据共享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实现数据共享，提高信息利用效率。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利用信息技术进行管理，提高管理效率。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利用媒体进行信息传播，提高体育产业的知名度。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吸引赞助商投资，提高体育赛事的商业化水平。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争取政府资金支持，推动体育产业发展。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吸引社会资本投入，拓宽资金来源。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体育产业资源利用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教练员和运动员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培养和引进优秀的教练员和运动员，提高体育竞技水平。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体育管理人才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加强体育管理人才的培养和引进，提高体育产业的管理水平。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体育教育和科研人员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加强体育教育和科研人员的培养和引进，推动体育科技创新。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体育场馆和设施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合理规划和建设体育场馆和设施，提高场馆利用率。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体育器材和装备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加强体育器材和装备的研发和生产，提高产品质量和技术水平。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体育场地和景观设计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加强体育场地和景观设计，提高体育赛事和活动的观赏性和吸引力。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物质资源利用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https://d.book118.com/478130005017006027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2024-09-04T18:17:07.768</cp:lastPrinted>
  <dcterms:created xsi:type="dcterms:W3CDTF">2024-09-04T10:17:07Z</dcterms:created>
  <dcterms:modified xsi:type="dcterms:W3CDTF">2024-09-04T10:17:09Z</dcterms:modified>
</cp:coreProperties>
</file>