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9277B-C907-4538-A8B8-93E5B0C38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0A4A8-98AD-46B3-988F-FBDF5B40F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E8B49-2989-4502-9BBC-13955E3B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7015B-F4FE-41B9-80D8-30B80069D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74676D-8CB3-4FC2-A88C-40C1D8848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5014B-D82C-4965-81D7-49891D0C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266ED-74BB-4C4A-8D24-9BE05C02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A0381-EA62-4D5A-B206-7EB2A496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C3EB7-3B03-457B-AAD5-AFF6068D2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B1309-B4CE-4153-85B1-FEA0ACC07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BF671-9F8C-4977-B320-8DEF1B95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0025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预防新冠课件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新冠病毒的传播方式和途径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新冠病毒的症状和诊断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新冠病毒的误区和谣言澄清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40" b="2344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病毒起源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新冠病毒可能来源于野生动物，通过与人类的接触传播到人类社会。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新冠病毒主要通过飞沫传播，接触传播也是可能的途径之一。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所有人群都可能感染新冠病毒，但老年人和身体虚弱的人更容易出现严重症状。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病毒的起源和传播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形态结构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新冠病毒属于冠状病毒科，其形态为圆形或椭圆形。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复制周期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新冠病毒在人体内的复制周期约为3-6天，潜伏期通常为1-2周。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细胞受体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新冠病毒通过与人体细胞表面的ACE2受体结合，进入细胞内进行复制。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病毒的生物学特性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37" r="14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病毒的变异和进化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变异类型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新冠病毒的变异主要分为两类，即突变和重组。突变是指在基因组上发生的随机变化，而重组则是指病毒基因组的不同部分之间的交换。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进化趋势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新冠病毒的进化趋势是不断适应人体，从而更好地传播和感染。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变异监测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世界卫生组织（WHO）和其他国际组织正在对新冠病毒的变异进行监测，以评估其对病毒传播和疫苗的影响。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新冠病毒的传播方式和途径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81" b="2688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305" b="2630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预防措施：保持室内空气流通，定期开窗通风；避免到人群密集的场所，尤其是密闭环境；佩戴口罩可以有效阻挡含有病毒的微粒吸入。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空气传播是指病毒通过悬浮在空气中的微粒进行传播。新冠病毒可以通过咳嗽、打喷嚏、说话等方式释放出含有病毒的微粒，在空气中长时间悬浮，被人吸入后感染。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007" r="7007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接触传播是指病毒通过接触被污染的物体表面，再接触口、鼻、眼等部位而感染。新冠病毒可以在物体表面短暂存活，被人接触后可能感染。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预防措施：勤洗手，避免用手触摸口、鼻、眼等部位；保持家庭和工作场所清洁卫生，定期消毒；避免使用公共物品，如门把手、电梯按钮等。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飞沫传播是指病毒通过咳嗽、打喷嚏、说话等方式释放出的飞沫进行传播。含有病毒的飞沫可以传播较远的距离，被人吸入后感染。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预防措施：保持社交距离，避免近距离接触；佩戴口罩可以有效阻挡含有病毒的飞沫；避免在人群密集的场所长时间停留。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其他可能的传播方式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其他可能的传播方式包括母婴传播、血液传播等。目前尚无证据表明新冠病毒可以通过这些方式传播，但仍需保持警惕。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预防措施：遵循常规的卫生习惯，如勤洗手、戴口罩等；避免与有疑似症状的人密切接触；如有疑虑或症状，及时就医并告知医生自己的情况。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新冠病毒的症状和诊断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https://d.book118.com/478130025043006040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2024-09-18T15:42:35.014</cp:lastPrinted>
  <dcterms:created xsi:type="dcterms:W3CDTF">2024-09-18T07:42:35Z</dcterms:created>
  <dcterms:modified xsi:type="dcterms:W3CDTF">2024-09-18T07:42:37Z</dcterms:modified>
</cp:coreProperties>
</file>