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DEAAE-870A-41B4-B182-421DF600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BDF59-A790-423C-8E62-37F2F561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98099-7288-4946-9BC7-2D54C4E7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03A28-EB05-43D5-9D1E-297D6E2B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11949-FEB7-473E-8AB5-761079C4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D7841-3296-485E-86EB-0B645410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8583C-547E-4DD1-A370-84E27679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C5A07-1AE5-449B-B723-1B6DCBDC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D76C1-DA0A-4C2D-90E7-38125004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25BA9-CC8B-406E-A2FC-3A01E314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556EC-DABC-4B16-A5FE-19F14DBB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1122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《化工基础知识》ppt课件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化工原料与产品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化工生产工艺流程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化工设备与装置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化工安全与环保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典型化工生产案例分析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化工是一门将原料通过化学反应转化为产品的工业，涉及的行业广泛，产品种类繁多。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化工是化学工业的简称，主要包括石油化工、基础化工、化学纤维、橡胶和塑料制造等。这些行业通过化学反应将原料转化为各种产品，满足人们生产和生活需要。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化工是国民经济的重要支柱之一，为农业、能源、交通、机械、电子等产业提供重要原材料和中间体。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化工为农业提供化肥、农药等生产资料，提高农作物产量和质量；为能源产业提供燃料和添加剂；为交通产业提供橡胶轮胎等材料；为机械和电子产业提供各种高分子材料和精细化学品。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化工在国民经济中的地位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化工技术的发展趋势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化工技术正朝着高效、环保、节能方向发展，新型反应技术、分离技术和过程强化技术成为研究热点。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型反应技术如酶催化、光催化等在化工生产中的应用越来越广泛；分离技术如膜分离、萃取等也在不断改进和优化；过程强化技术如微型化工、催化强化等成为提高化工生产效率的重要手段。这些技术的发展将推动化工行业朝着更加高效、环保和节能的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化工原料与产品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化工原料的种类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化工原料主要包括化石燃料、无机原料、有机原料等，每类原料都有其独特的性质和应用领域。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化石燃料的特性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化石燃料是化工生产中常用的原料之一，主要包括煤炭、石油和天然气，具有高热值和广泛的应用范围。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无机原料的特性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无机原料主要包括酸、碱、盐等无机化合物，具有不同的化学性质和用途，是化工生产中的重要组成部分。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有机原料的特性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有机原料主要包括醇、醚、醛、酮等有机化合物，具有丰富的化学反应性能，是合成复杂有机物的基石。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化工原料的种类与特性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酸碱盐的用途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酸碱盐是化工生产中常用的化学品，可用于制造各种塑料、合成纤维、合成橡胶等高分子材料。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化工产品的分类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化工产品可根据其用途和化学结构分为多个类别，如酸碱盐、合成材料、化肥农药、染料涂料等。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合成材料的用途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合成材料是指通过化学反应合成的有机高分子材料，如合成纤维、合成橡胶等，广泛应用于建筑、汽车、航空航天等领域。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染料涂料的用途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染料和涂料可用于纺织品、纸张、木材等材料的染色和涂饰，提高产品的美观度和耐久性。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化肥农药的用途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化肥和农药是农业生产中不可或缺的化学品，可以提高农作物产量和防治病虫害。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化工产品的分类与用途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全球化工产品市场规模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全球化工产品市场规模不断扩大，尤其是在新兴市场国家，对化工产品的需求持续增长。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中国化工产品市场现状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中国是全球最大的化工产品生产国和消费国之一，但面临着产能过剩、环保压力等问题。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化工产品市场发展趋势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随着环保意识的提高和技术的不断进步，化工产品市场正朝着绿色化、低碳化方向发展。同时，新兴应用领域的出现也为化工产品提供了新的市场机会。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化工产品的市场分析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化工生产工艺流程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包括原料的预处理、净化、混合、乳化和粉碎等工序，是化工生产的第一步。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在特定的温度、压力和催化剂等条件下，原料经过化学反应转化为所需的产品。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产品分离与精制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通过蒸馏、萃取、过滤、干燥等分离技术，将化学反应产物中的目标产品与副产品、未反应的原料等分离，得到高纯度的产品。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包括冷却、加热、输送、供料和废料处理等，为化工生产提供必要的支持和保障。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化工生产工艺流程的组成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间歇式流程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原料和产品在生产过程中按一定顺序加入和取出，各操作单元间没有固定的物料流动，适合于小批量、多品种的生产。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连续式流程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原料和产品在生产过程中连续地加入和取出，各操作单元间有固定的物料流动，适合于大规模、连续性的生产。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半连续式流程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介于间歇式和连续式之间，部分操作单元间有固定的物料流动，适合于中等规模的生产。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化工生产工艺流程的类型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https://d.book118.com/478131122031006031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2024-09-08T01:08:49.369</cp:lastPrinted>
  <dcterms:created xsi:type="dcterms:W3CDTF">2024-09-07T17:08:49Z</dcterms:created>
  <dcterms:modified xsi:type="dcterms:W3CDTF">2024-09-07T17:08:51Z</dcterms:modified>
</cp:coreProperties>
</file>