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16E874-091B-4C2D-A273-F8C8D208E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50411A-5B30-4525-BAB4-FDEAB60A4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2EEDC7-D4FD-4919-B3F2-462BFF795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1A480E-B029-4721-BB0B-A3EDD70CF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6BC99A-9804-4082-B170-58374F8C7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D8BD24-D11A-435C-A038-FD6F3D41F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7F5CE1-A008-4298-86E6-AC621AC22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9C63D0-110A-4090-BA0C-F149B6377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171B81-45C9-4645-B26F-616ACE468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B29C4-4199-44B1-BAD0-29B43B952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5A8B83-39ED-4554-9A3A-57A4219EF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13200711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优化产品质量管理的策划方案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accen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accen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产品质量管理现状及问题分析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优化产品质量管理策略制定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实施步骤及时间表安排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效果评估与持续改进计划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482" r="12482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提升产品质量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通过优化产品质量管理，提高产品的稳定性和可靠性，减少缺陷和故障，从而提升客户满意度和品牌声誉。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应对市场竞争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在激烈的市场竞争中，优质的产品质量是企业赢得市场份额和客户信任的关键因素。通过优化产品质量管理，企业能够更好地满足客户需求，提升市场竞争力。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推动持续改进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优化产品质量管理不仅关注当前的产品质量，还着眼于未来。通过持续改进和创新，企业能够不断提升产品质量水平，适应市场变化和客户需求的升级。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产品质量现状分析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对当前产品质量状况进行全面分析，包括产品缺陷、故障率、客户满意度等方面的数据和趋势。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优化方案设计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基于产品质量现状分析和质量管理体系评估的结果，设计针对性的优化方案，包括流程优化、技术创新、人员培训等方面的措施。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实施计划和预期成果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制定详细的实施计划，明确各项措施的时间表、责任人和所需资源。同时，预测优化方案实施后的预期成果，包括产品质量提升、成本降低、客户满意度提高等方面的效益。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质量管理体系评估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对企业现有的质量管理体系进行评估，识别存在的问题和不足，提出改进建议。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产品质量管理现状及问题分析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目前采用ISO9001质量管理体系，包括质量策划、质量控制、质量保证和质量改进四个主要过程。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质量管理体系框架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根据国家和行业标准，结合企业实际情况，制定了一系列产品质量检验标准和规范。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设立了质量管理部，负责全面质量管理，各生产环节设立质检员，实行全过程质量控制。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质量管理组织结构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现有产品质量管理体系介绍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产品质量问题分类与统计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问题分类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产品质量问题主要分为设计缺陷、原材料问题、生产工艺问题、检验漏洞四大类。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问题统计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近三年来，各类问题占比分别为设计缺陷25%、原材料问题20%、生产工艺问题30%、检验漏洞25%。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设计师对产品需求和功能理解不足，缺乏与用户的深入沟通，导致设计方案不合理。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设计缺陷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供应商管理不严格，原材料进货检验不规范，导致不合格原材料流入生产环节。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原材料问题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生产工艺流程不完善，员工操作技能不熟练，设备维护保养不到位，导致产品加工精度不足、外观不良等问题。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生产工艺问题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检验标准和规范执行不严格，质检员责任心不强，导致漏检、误检等问题。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检验漏洞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优化产品质量管理策略制定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将产品质量作为企业的核心竞争力，通过全员参与和持续改进，不断提升产品质量水平。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确立质量第一的理念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从产品设计、原材料采购、生产制造、检验测试到售后服务等各个环节，建立全面的质量管理计划，确保产品质量的稳定性和可靠性。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制定全面质量管理计划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根据企业实际情况和市场需求，设定具体、可衡量的质量目标，如产品合格率、客户投诉率等，为优化产品质量管理提供明确的方向。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设定明确的质量目标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总体策略与目标设定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807" y="6294551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08896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491648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563276" y="6356050"/>
            <a:ext cx="1062872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TextBox 6"/>
          <p:cNvSpPr txBox="1"/>
          <p:nvPr/>
        </p:nvSpPr>
        <p:spPr>
          <a:xfrm>
            <a:off x="653186" y="2299523"/>
            <a:ext cx="2564970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优化产品设计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3186" y="3326163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加强市场调研和用户需求分析，提高产品设计的针对性和实用性；采用先进的设计理念和工具，优化产品结构和性能，降低生产成本和质量风险。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81227" y="2889304"/>
            <a:ext cx="254847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严格原材料采购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1227" y="3915944"/>
            <a:ext cx="2562225" cy="237860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建立严格的供应商评估和选择机制，确保原材料的质量和稳定性；加强原材料入库检验和库存管理，防止不良原材料流入生产环节。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60873" y="2236479"/>
            <a:ext cx="261404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强化生产制造过程控制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60873" y="3263120"/>
            <a:ext cx="2609850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建立完善的生产工艺流程和操作规范，确保生产过程的稳定性和可控性；加强设备维护和保养，提高设备运行效率和精度；实施生产现场的5S管理，营造良好的生产环境。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6324" y="2889304"/>
            <a:ext cx="265338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完善检验测试体系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6324" y="3915944"/>
            <a:ext cx="2653383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建立全面的检验测试计划和标准，确保产品质量的符合性和一致性；采用先进的检验测试设备和方法，提高检验测试的准确性和效率；加强检验人员的培训和管理，提高检验水平和责任意识。</a:t>
            </a:r>
          </a:p>
        </p:txBody>
      </p:sp>
      <p:sp>
        <p:nvSpPr>
          <p:cNvPr id="14" name="AutoShape 14"/>
          <p:cNvSpPr/>
          <p:nvPr/>
        </p:nvSpPr>
        <p:spPr>
          <a:xfrm rot="-10800000">
            <a:off x="795939" y="1447431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95955" y="1561173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AutoShape 16"/>
          <p:cNvSpPr/>
          <p:nvPr/>
        </p:nvSpPr>
        <p:spPr>
          <a:xfrm rot="-10800000">
            <a:off x="3539937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639953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AutoShape 18"/>
          <p:cNvSpPr/>
          <p:nvPr/>
        </p:nvSpPr>
        <p:spPr>
          <a:xfrm rot="10800000">
            <a:off x="6323866" y="1379194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423882" y="1492936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 rot="-10800000">
            <a:off x="9134415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9234431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关键业务环节优化措施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人力资源投入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加强质量管理团队建设，引进优秀的质量管理人才和技术专家，提高质量管理水平和能力；加强员工质量意识和技能培训，提高全员参与质量管理的积极性和主动性。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财力资源投入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加大对产品质量管理的投入力度，设立专项质量管理经费，用于支持质量改进、技术创新和市场拓展等活动；优化资金使用结构，提高资金使用效率和效益。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物力资源投入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加强生产设备、检验测试设备和仓储设施等物力资源的投入和管理，提高设备设施的运行效率和可靠性；加强物资采购和库存管理，确保生产所需物资的及时供应和质量保障。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资源投入与配置计划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实施步骤及时间表安排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https://d.book118.com/478132007117006046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2024-09-27T18:36:59.245</cp:lastPrinted>
  <dcterms:created xsi:type="dcterms:W3CDTF">2024-09-27T10:36:59Z</dcterms:created>
  <dcterms:modified xsi:type="dcterms:W3CDTF">2024-09-27T10:37:01Z</dcterms:modified>
</cp:coreProperties>
</file>