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48" r:id="rId2"/>
    <p:sldMasterId id="2147483760"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9144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6F690C3-C073-4C7E-B9A2-80D4F9F29E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46DDFC-0FCD-4305-B1C1-A762855F79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B7C66A-0BAF-44B4-B97A-E6E9AEEF97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2D5EA8E-9F6A-4CF5-81FC-31208548BB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113470-5001-4FE8-B095-8E0B436CF6B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D29081-462F-4F43-8A69-E5436DDC2F9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FF7EE6-A1DE-44D7-8D11-87261A61EB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509CEE-E03A-423B-9B08-E242CC731E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E6FC96-D758-4F55-A938-2DC34A2FBA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F45DB9-635F-4490-89A6-B0804B7425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A8F527-FDCC-44B4-9128-84AB2403A2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pPr fontAlgn="base"/>
            <a:r>
              <a:rPr lang="zh-CN" altLang="en-US" strike="noStrike" noProof="1" smtClean="0"/>
              <a:t>单击此处编辑母版标题样式</a:t>
            </a:r>
            <a:endParaRPr lang="zh-CN" altLang="en-US" strike="noStrike" noProof="1"/>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fontAlgn="base"/>
            <a:r>
              <a:rPr lang="zh-CN" altLang="en-US" strike="noStrike" noProof="1" smtClean="0"/>
              <a:t>单击此处编辑母版副标题样式</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ABAC3AF-8B93-459A-BC52-73C7206B9693}"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ABAC3AF-8B93-459A-BC52-73C7206B9693}"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fontAlgn="base"/>
            <a:r>
              <a:rPr lang="zh-CN" altLang="en-US" strike="noStrike" noProof="1" smtClean="0"/>
              <a:t>单击此处编辑母版文本样式</a:t>
            </a:r>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ABAC3AF-8B93-459A-BC52-73C7206B9693}"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457200" y="1600200"/>
            <a:ext cx="4032504" cy="4525963"/>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654296" y="1600200"/>
            <a:ext cx="4032504" cy="4525963"/>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ABAC3AF-8B93-459A-BC52-73C7206B9693}"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p>
        </p:txBody>
      </p:sp>
      <p:sp>
        <p:nvSpPr>
          <p:cNvPr id="4" name="内容占位符 3"/>
          <p:cNvSpPr>
            <a:spLocks noGrp="1"/>
          </p:cNvSpPr>
          <p:nvPr>
            <p:ph sz="half" idx="2"/>
          </p:nvPr>
        </p:nvSpPr>
        <p:spPr>
          <a:xfrm>
            <a:off x="890081" y="2665379"/>
            <a:ext cx="3655181" cy="3524284"/>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p>
        </p:txBody>
      </p:sp>
      <p:sp>
        <p:nvSpPr>
          <p:cNvPr id="6" name="内容占位符 5"/>
          <p:cNvSpPr>
            <a:spLocks noGrp="1"/>
          </p:cNvSpPr>
          <p:nvPr>
            <p:ph sz="quarter" idx="4"/>
          </p:nvPr>
        </p:nvSpPr>
        <p:spPr>
          <a:xfrm>
            <a:off x="4692704" y="2665379"/>
            <a:ext cx="3673182" cy="3524284"/>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7"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8"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9"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ABAC3AF-8B93-459A-BC52-73C7206B9693}"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4"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5"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ABAC3AF-8B93-459A-BC52-73C7206B9693}"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3"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4"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ABAC3AF-8B93-459A-BC52-73C7206B9693}"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smtClean="0"/>
              <a:t>单击此处编辑母版文本样式</a:t>
            </a:r>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ABAC3AF-8B93-459A-BC52-73C7206B9693}"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fontAlgn="base"/>
            <a:endParaRPr lang="zh-CN" altLang="en-US" strike="noStrike" noProof="1"/>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fontAlgn="base"/>
            <a:r>
              <a:rPr lang="zh-CN" altLang="en-US" strike="noStrike" noProof="1" smtClean="0"/>
              <a:t>单击此处编辑母版文本样式</a:t>
            </a:r>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ABAC3AF-8B93-459A-BC52-73C7206B9693}"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ABAC3AF-8B93-459A-BC52-73C7206B9693}"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457200" y="274638"/>
            <a:ext cx="6052930" cy="5851525"/>
          </a:xfrm>
        </p:spPr>
        <p:txBody>
          <a:bodyPr vert="eaVert"/>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ABAC3AF-8B93-459A-BC52-73C7206B9693}"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KSO_FD"/>
          <p:cNvSpPr>
            <a:spLocks noGrp="1" noChangeArrowheads="1"/>
          </p:cNvSpPr>
          <p:nvPr>
            <p:ph type="dt" sz="half" idx="10"/>
          </p:nvPr>
        </p:nvSpPr>
        <p:spPr bwMode="auto">
          <a:xfrm>
            <a:off x="628650" y="6356350"/>
            <a:ext cx="2057400" cy="365125"/>
          </a:xfrm>
          <a:prstGeom prst="rect">
            <a:avLst/>
          </a:prstGeom>
          <a:noFill/>
          <a:ln w="9525">
            <a:noFill/>
            <a:miter lim="800000"/>
          </a:ln>
        </p:spPr>
        <p:txBody>
          <a:bodyPr numCol="1" anchor="ctr"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200">
              <a:solidFill>
                <a:srgbClr val="9D9D9D"/>
              </a:solidFill>
            </a:endParaRPr>
          </a:p>
        </p:txBody>
      </p:sp>
      <p:sp>
        <p:nvSpPr>
          <p:cNvPr id="5" name="KSO_FT"/>
          <p:cNvSpPr>
            <a:spLocks noGrp="1" noChangeArrowheads="1"/>
          </p:cNvSpPr>
          <p:nvPr>
            <p:ph type="ftr" sz="quarter" idx="11"/>
          </p:nvPr>
        </p:nvSpPr>
        <p:spPr bwMode="auto">
          <a:xfrm>
            <a:off x="3028950" y="6356350"/>
            <a:ext cx="3086100" cy="365125"/>
          </a:xfrm>
          <a:prstGeom prst="rect">
            <a:avLst/>
          </a:prstGeom>
          <a:noFill/>
          <a:ln w="9525">
            <a:noFill/>
            <a:miter lim="800000"/>
          </a:ln>
        </p:spPr>
        <p:txBody>
          <a:bodyPr numCol="1" anchor="ctr"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zh-CN" altLang="en-US" sz="1200">
              <a:solidFill>
                <a:srgbClr val="9D9D9D"/>
              </a:solidFill>
            </a:endParaRPr>
          </a:p>
        </p:txBody>
      </p:sp>
      <p:sp>
        <p:nvSpPr>
          <p:cNvPr id="6" name="KSO_FN"/>
          <p:cNvSpPr>
            <a:spLocks noGrp="1" noChangeArrowheads="1"/>
          </p:cNvSpPr>
          <p:nvPr>
            <p:ph type="sldNum" sz="quarter" idx="12"/>
          </p:nvPr>
        </p:nvSpPr>
        <p:spPr bwMode="auto">
          <a:xfrm>
            <a:off x="6457950" y="6356350"/>
            <a:ext cx="2057400" cy="365125"/>
          </a:xfrm>
          <a:prstGeom prst="rect">
            <a:avLst/>
          </a:prstGeom>
          <a:noFill/>
          <a:ln w="9525">
            <a:noFill/>
            <a:miter lim="800000"/>
          </a:ln>
        </p:spPr>
        <p:txBody>
          <a:bodyPr numCol="1" anchor="ctr"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062D6229-7145-4BF6-A607-748B675931AA}" type="slidenum">
              <a:rPr lang="zh-CN" altLang="en-US" sz="1200">
                <a:solidFill>
                  <a:srgbClr val="9D9D9D"/>
                </a:solidFill>
              </a:rPr>
              <a:t/>
            </a:fld>
            <a:endParaRPr lang="en-US" altLang="zh-CN" sz="1200">
              <a:solidFill>
                <a:srgbClr val="9D9D9D"/>
              </a:solidFill>
            </a:endParaRPr>
          </a:p>
        </p:txBody>
      </p:sp>
    </p:spTree>
  </p:cSld>
  <p:clrMapOvr>
    <a:masterClrMapping/>
  </p:clrMapOvr>
  <p:transition spd="slow"/>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KSO_FD"/>
          <p:cNvSpPr>
            <a:spLocks noGrp="1" noChangeArrowheads="1"/>
          </p:cNvSpPr>
          <p:nvPr>
            <p:ph type="dt" sz="half" idx="10"/>
          </p:nvPr>
        </p:nvSpPr>
        <p:spPr bwMode="auto">
          <a:xfrm>
            <a:off x="628650" y="6356350"/>
            <a:ext cx="2057400" cy="365125"/>
          </a:xfrm>
          <a:prstGeom prst="rect">
            <a:avLst/>
          </a:prstGeom>
          <a:noFill/>
          <a:ln w="9525">
            <a:noFill/>
            <a:miter lim="800000"/>
          </a:ln>
        </p:spPr>
        <p:txBody>
          <a:bodyPr numCol="1" anchor="ctr"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200">
              <a:solidFill>
                <a:srgbClr val="9D9D9D"/>
              </a:solidFill>
            </a:endParaRPr>
          </a:p>
        </p:txBody>
      </p:sp>
      <p:sp>
        <p:nvSpPr>
          <p:cNvPr id="5" name="KSO_FT"/>
          <p:cNvSpPr>
            <a:spLocks noGrp="1" noChangeArrowheads="1"/>
          </p:cNvSpPr>
          <p:nvPr>
            <p:ph type="ftr" sz="quarter" idx="11"/>
          </p:nvPr>
        </p:nvSpPr>
        <p:spPr bwMode="auto">
          <a:xfrm>
            <a:off x="3028950" y="6356350"/>
            <a:ext cx="3086100" cy="365125"/>
          </a:xfrm>
          <a:prstGeom prst="rect">
            <a:avLst/>
          </a:prstGeom>
          <a:noFill/>
          <a:ln w="9525">
            <a:noFill/>
            <a:miter lim="800000"/>
          </a:ln>
        </p:spPr>
        <p:txBody>
          <a:bodyPr numCol="1" anchor="ctr"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zh-CN" altLang="en-US" sz="1200">
              <a:solidFill>
                <a:srgbClr val="9D9D9D"/>
              </a:solidFill>
            </a:endParaRPr>
          </a:p>
        </p:txBody>
      </p:sp>
      <p:sp>
        <p:nvSpPr>
          <p:cNvPr id="6" name="KSO_FN"/>
          <p:cNvSpPr>
            <a:spLocks noGrp="1" noChangeArrowheads="1"/>
          </p:cNvSpPr>
          <p:nvPr>
            <p:ph type="sldNum" sz="quarter" idx="12"/>
          </p:nvPr>
        </p:nvSpPr>
        <p:spPr bwMode="auto">
          <a:xfrm>
            <a:off x="6457950" y="6356350"/>
            <a:ext cx="2057400" cy="365125"/>
          </a:xfrm>
          <a:prstGeom prst="rect">
            <a:avLst/>
          </a:prstGeom>
          <a:noFill/>
          <a:ln w="9525">
            <a:noFill/>
            <a:miter lim="800000"/>
          </a:ln>
        </p:spPr>
        <p:txBody>
          <a:bodyPr numCol="1" anchor="ctr"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062D6229-7145-4BF6-A607-748B675931AA}" type="slidenum">
              <a:rPr lang="zh-CN" altLang="en-US" sz="1200">
                <a:solidFill>
                  <a:srgbClr val="9D9D9D"/>
                </a:solidFill>
              </a:rPr>
              <a:t/>
            </a:fld>
            <a:endParaRPr lang="en-US" altLang="zh-CN" sz="1200">
              <a:solidFill>
                <a:srgbClr val="9D9D9D"/>
              </a:solidFill>
            </a:endParaRPr>
          </a:p>
        </p:txBody>
      </p:sp>
    </p:spTree>
  </p:cSld>
  <p:clrMapOvr>
    <a:masterClrMapping/>
  </p:clrMapOvr>
  <p:transition spd="slow"/>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19100" y="1219200"/>
            <a:ext cx="4068763" cy="48847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0263" y="1219200"/>
            <a:ext cx="4070350" cy="48847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KSO_FD"/>
          <p:cNvSpPr>
            <a:spLocks noGrp="1" noChangeArrowheads="1"/>
          </p:cNvSpPr>
          <p:nvPr>
            <p:ph type="dt" sz="half" idx="10"/>
          </p:nvPr>
        </p:nvSpPr>
        <p:spPr bwMode="auto">
          <a:xfrm>
            <a:off x="628650" y="6356350"/>
            <a:ext cx="2057400" cy="365125"/>
          </a:xfrm>
          <a:prstGeom prst="rect">
            <a:avLst/>
          </a:prstGeom>
          <a:noFill/>
          <a:ln w="9525">
            <a:noFill/>
            <a:miter lim="800000"/>
          </a:ln>
        </p:spPr>
        <p:txBody>
          <a:bodyPr numCol="1" anchor="ctr"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200">
              <a:solidFill>
                <a:srgbClr val="9D9D9D"/>
              </a:solidFill>
            </a:endParaRPr>
          </a:p>
        </p:txBody>
      </p:sp>
      <p:sp>
        <p:nvSpPr>
          <p:cNvPr id="6" name="KSO_FT"/>
          <p:cNvSpPr>
            <a:spLocks noGrp="1" noChangeArrowheads="1"/>
          </p:cNvSpPr>
          <p:nvPr>
            <p:ph type="ftr" sz="quarter" idx="11"/>
          </p:nvPr>
        </p:nvSpPr>
        <p:spPr bwMode="auto">
          <a:xfrm>
            <a:off x="3028950" y="6356350"/>
            <a:ext cx="3086100" cy="365125"/>
          </a:xfrm>
          <a:prstGeom prst="rect">
            <a:avLst/>
          </a:prstGeom>
          <a:noFill/>
          <a:ln w="9525">
            <a:noFill/>
            <a:miter lim="800000"/>
          </a:ln>
        </p:spPr>
        <p:txBody>
          <a:bodyPr numCol="1" anchor="ctr"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zh-CN" altLang="en-US" sz="1200">
              <a:solidFill>
                <a:srgbClr val="9D9D9D"/>
              </a:solidFill>
            </a:endParaRPr>
          </a:p>
        </p:txBody>
      </p:sp>
      <p:sp>
        <p:nvSpPr>
          <p:cNvPr id="7" name="KSO_FN"/>
          <p:cNvSpPr>
            <a:spLocks noGrp="1" noChangeArrowheads="1"/>
          </p:cNvSpPr>
          <p:nvPr>
            <p:ph type="sldNum" sz="quarter" idx="12"/>
          </p:nvPr>
        </p:nvSpPr>
        <p:spPr bwMode="auto">
          <a:xfrm>
            <a:off x="6457950" y="6356350"/>
            <a:ext cx="2057400" cy="365125"/>
          </a:xfrm>
          <a:prstGeom prst="rect">
            <a:avLst/>
          </a:prstGeom>
          <a:noFill/>
          <a:ln w="9525">
            <a:noFill/>
            <a:miter lim="800000"/>
          </a:ln>
        </p:spPr>
        <p:txBody>
          <a:bodyPr numCol="1" anchor="ctr"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062D6229-7145-4BF6-A607-748B675931AA}" type="slidenum">
              <a:rPr lang="zh-CN" altLang="en-US" sz="1200">
                <a:solidFill>
                  <a:srgbClr val="9D9D9D"/>
                </a:solidFill>
              </a:rPr>
              <a:t/>
            </a:fld>
            <a:endParaRPr lang="en-US" altLang="zh-CN" sz="1200">
              <a:solidFill>
                <a:srgbClr val="9D9D9D"/>
              </a:solidFill>
            </a:endParaRPr>
          </a:p>
        </p:txBody>
      </p:sp>
    </p:spTree>
  </p:cSld>
  <p:clrMapOvr>
    <a:masterClrMapping/>
  </p:clrMapOvr>
  <p:transition spd="slow"/>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KSO_FD"/>
          <p:cNvSpPr>
            <a:spLocks noGrp="1" noChangeArrowheads="1"/>
          </p:cNvSpPr>
          <p:nvPr>
            <p:ph type="dt" sz="half" idx="10"/>
          </p:nvPr>
        </p:nvSpPr>
        <p:spPr bwMode="auto">
          <a:xfrm>
            <a:off x="628650" y="6356350"/>
            <a:ext cx="2057400" cy="365125"/>
          </a:xfrm>
          <a:prstGeom prst="rect">
            <a:avLst/>
          </a:prstGeom>
          <a:noFill/>
          <a:ln w="9525">
            <a:noFill/>
            <a:miter lim="800000"/>
          </a:ln>
        </p:spPr>
        <p:txBody>
          <a:bodyPr numCol="1" anchor="ctr"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200">
              <a:solidFill>
                <a:srgbClr val="9D9D9D"/>
              </a:solidFill>
            </a:endParaRPr>
          </a:p>
        </p:txBody>
      </p:sp>
      <p:sp>
        <p:nvSpPr>
          <p:cNvPr id="8" name="KSO_FT"/>
          <p:cNvSpPr>
            <a:spLocks noGrp="1" noChangeArrowheads="1"/>
          </p:cNvSpPr>
          <p:nvPr>
            <p:ph type="ftr" sz="quarter" idx="11"/>
          </p:nvPr>
        </p:nvSpPr>
        <p:spPr bwMode="auto">
          <a:xfrm>
            <a:off x="3028950" y="6356350"/>
            <a:ext cx="3086100" cy="365125"/>
          </a:xfrm>
          <a:prstGeom prst="rect">
            <a:avLst/>
          </a:prstGeom>
          <a:noFill/>
          <a:ln w="9525">
            <a:noFill/>
            <a:miter lim="800000"/>
          </a:ln>
        </p:spPr>
        <p:txBody>
          <a:bodyPr numCol="1" anchor="ctr"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zh-CN" altLang="en-US" sz="1200">
              <a:solidFill>
                <a:srgbClr val="9D9D9D"/>
              </a:solidFill>
            </a:endParaRPr>
          </a:p>
        </p:txBody>
      </p:sp>
      <p:sp>
        <p:nvSpPr>
          <p:cNvPr id="9" name="KSO_FN"/>
          <p:cNvSpPr>
            <a:spLocks noGrp="1" noChangeArrowheads="1"/>
          </p:cNvSpPr>
          <p:nvPr>
            <p:ph type="sldNum" sz="quarter" idx="12"/>
          </p:nvPr>
        </p:nvSpPr>
        <p:spPr bwMode="auto">
          <a:xfrm>
            <a:off x="6457950" y="6356350"/>
            <a:ext cx="2057400" cy="365125"/>
          </a:xfrm>
          <a:prstGeom prst="rect">
            <a:avLst/>
          </a:prstGeom>
          <a:noFill/>
          <a:ln w="9525">
            <a:noFill/>
            <a:miter lim="800000"/>
          </a:ln>
        </p:spPr>
        <p:txBody>
          <a:bodyPr numCol="1" anchor="ctr"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062D6229-7145-4BF6-A607-748B675931AA}" type="slidenum">
              <a:rPr lang="zh-CN" altLang="en-US" sz="1200">
                <a:solidFill>
                  <a:srgbClr val="9D9D9D"/>
                </a:solidFill>
              </a:rPr>
              <a:t/>
            </a:fld>
            <a:endParaRPr lang="en-US" altLang="zh-CN" sz="1200">
              <a:solidFill>
                <a:srgbClr val="9D9D9D"/>
              </a:solidFill>
            </a:endParaRPr>
          </a:p>
        </p:txBody>
      </p:sp>
    </p:spTree>
  </p:cSld>
  <p:clrMapOvr>
    <a:masterClrMapping/>
  </p:clrMapOvr>
  <p:transition spd="slow"/>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KSO_FD"/>
          <p:cNvSpPr>
            <a:spLocks noGrp="1" noChangeArrowheads="1"/>
          </p:cNvSpPr>
          <p:nvPr>
            <p:ph type="dt" sz="half" idx="10"/>
          </p:nvPr>
        </p:nvSpPr>
        <p:spPr bwMode="auto">
          <a:xfrm>
            <a:off x="628650" y="6356350"/>
            <a:ext cx="2057400" cy="365125"/>
          </a:xfrm>
          <a:prstGeom prst="rect">
            <a:avLst/>
          </a:prstGeom>
          <a:noFill/>
          <a:ln w="9525">
            <a:noFill/>
            <a:miter lim="800000"/>
          </a:ln>
        </p:spPr>
        <p:txBody>
          <a:bodyPr numCol="1" anchor="ctr"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200">
              <a:solidFill>
                <a:srgbClr val="9D9D9D"/>
              </a:solidFill>
            </a:endParaRPr>
          </a:p>
        </p:txBody>
      </p:sp>
      <p:sp>
        <p:nvSpPr>
          <p:cNvPr id="4" name="KSO_FT"/>
          <p:cNvSpPr>
            <a:spLocks noGrp="1" noChangeArrowheads="1"/>
          </p:cNvSpPr>
          <p:nvPr>
            <p:ph type="ftr" sz="quarter" idx="11"/>
          </p:nvPr>
        </p:nvSpPr>
        <p:spPr bwMode="auto">
          <a:xfrm>
            <a:off x="3028950" y="6356350"/>
            <a:ext cx="3086100" cy="365125"/>
          </a:xfrm>
          <a:prstGeom prst="rect">
            <a:avLst/>
          </a:prstGeom>
          <a:noFill/>
          <a:ln w="9525">
            <a:noFill/>
            <a:miter lim="800000"/>
          </a:ln>
        </p:spPr>
        <p:txBody>
          <a:bodyPr numCol="1" anchor="ctr"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zh-CN" altLang="en-US" sz="1200">
              <a:solidFill>
                <a:srgbClr val="9D9D9D"/>
              </a:solidFill>
            </a:endParaRPr>
          </a:p>
        </p:txBody>
      </p:sp>
      <p:sp>
        <p:nvSpPr>
          <p:cNvPr id="5" name="KSO_FN"/>
          <p:cNvSpPr>
            <a:spLocks noGrp="1" noChangeArrowheads="1"/>
          </p:cNvSpPr>
          <p:nvPr>
            <p:ph type="sldNum" sz="quarter" idx="12"/>
          </p:nvPr>
        </p:nvSpPr>
        <p:spPr bwMode="auto">
          <a:xfrm>
            <a:off x="6457950" y="6356350"/>
            <a:ext cx="2057400" cy="365125"/>
          </a:xfrm>
          <a:prstGeom prst="rect">
            <a:avLst/>
          </a:prstGeom>
          <a:noFill/>
          <a:ln w="9525">
            <a:noFill/>
            <a:miter lim="800000"/>
          </a:ln>
        </p:spPr>
        <p:txBody>
          <a:bodyPr numCol="1" anchor="ctr"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062D6229-7145-4BF6-A607-748B675931AA}" type="slidenum">
              <a:rPr lang="zh-CN" altLang="en-US" sz="1200">
                <a:solidFill>
                  <a:srgbClr val="9D9D9D"/>
                </a:solidFill>
              </a:rPr>
              <a:t/>
            </a:fld>
            <a:endParaRPr lang="en-US" altLang="zh-CN" sz="1200">
              <a:solidFill>
                <a:srgbClr val="9D9D9D"/>
              </a:solidFill>
            </a:endParaRPr>
          </a:p>
        </p:txBody>
      </p:sp>
    </p:spTree>
  </p:cSld>
  <p:clrMapOvr>
    <a:masterClrMapping/>
  </p:clrMapOvr>
  <p:transition spd="slow"/>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KSO_FD"/>
          <p:cNvSpPr>
            <a:spLocks noGrp="1" noChangeArrowheads="1"/>
          </p:cNvSpPr>
          <p:nvPr>
            <p:ph type="dt" sz="half" idx="10"/>
          </p:nvPr>
        </p:nvSpPr>
        <p:spPr bwMode="auto">
          <a:xfrm>
            <a:off x="628650" y="6356350"/>
            <a:ext cx="2057400" cy="365125"/>
          </a:xfrm>
          <a:prstGeom prst="rect">
            <a:avLst/>
          </a:prstGeom>
          <a:noFill/>
          <a:ln w="9525">
            <a:noFill/>
            <a:miter lim="800000"/>
          </a:ln>
        </p:spPr>
        <p:txBody>
          <a:bodyPr numCol="1" anchor="ctr"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200">
              <a:solidFill>
                <a:srgbClr val="9D9D9D"/>
              </a:solidFill>
            </a:endParaRPr>
          </a:p>
        </p:txBody>
      </p:sp>
      <p:sp>
        <p:nvSpPr>
          <p:cNvPr id="3" name="KSO_FT"/>
          <p:cNvSpPr>
            <a:spLocks noGrp="1" noChangeArrowheads="1"/>
          </p:cNvSpPr>
          <p:nvPr>
            <p:ph type="ftr" sz="quarter" idx="11"/>
          </p:nvPr>
        </p:nvSpPr>
        <p:spPr bwMode="auto">
          <a:xfrm>
            <a:off x="3028950" y="6356350"/>
            <a:ext cx="3086100" cy="365125"/>
          </a:xfrm>
          <a:prstGeom prst="rect">
            <a:avLst/>
          </a:prstGeom>
          <a:noFill/>
          <a:ln w="9525">
            <a:noFill/>
            <a:miter lim="800000"/>
          </a:ln>
        </p:spPr>
        <p:txBody>
          <a:bodyPr numCol="1" anchor="ctr"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zh-CN" altLang="en-US" sz="1200">
              <a:solidFill>
                <a:srgbClr val="9D9D9D"/>
              </a:solidFill>
            </a:endParaRPr>
          </a:p>
        </p:txBody>
      </p:sp>
      <p:sp>
        <p:nvSpPr>
          <p:cNvPr id="4" name="KSO_FN"/>
          <p:cNvSpPr>
            <a:spLocks noGrp="1" noChangeArrowheads="1"/>
          </p:cNvSpPr>
          <p:nvPr>
            <p:ph type="sldNum" sz="quarter" idx="12"/>
          </p:nvPr>
        </p:nvSpPr>
        <p:spPr bwMode="auto">
          <a:xfrm>
            <a:off x="6457950" y="6356350"/>
            <a:ext cx="2057400" cy="365125"/>
          </a:xfrm>
          <a:prstGeom prst="rect">
            <a:avLst/>
          </a:prstGeom>
          <a:noFill/>
          <a:ln w="9525">
            <a:noFill/>
            <a:miter lim="800000"/>
          </a:ln>
        </p:spPr>
        <p:txBody>
          <a:bodyPr numCol="1" anchor="ctr"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062D6229-7145-4BF6-A607-748B675931AA}" type="slidenum">
              <a:rPr lang="zh-CN" altLang="en-US" sz="1200">
                <a:solidFill>
                  <a:srgbClr val="9D9D9D"/>
                </a:solidFill>
              </a:rPr>
              <a:t/>
            </a:fld>
            <a:endParaRPr lang="en-US" altLang="zh-CN" sz="1200">
              <a:solidFill>
                <a:srgbClr val="9D9D9D"/>
              </a:solidFill>
            </a:endParaRPr>
          </a:p>
        </p:txBody>
      </p:sp>
    </p:spTree>
  </p:cSld>
  <p:clrMapOvr>
    <a:masterClrMapping/>
  </p:clrMapOvr>
  <p:transition spd="slow"/>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KSO_FD"/>
          <p:cNvSpPr>
            <a:spLocks noGrp="1" noChangeArrowheads="1"/>
          </p:cNvSpPr>
          <p:nvPr>
            <p:ph type="dt" sz="half" idx="10"/>
          </p:nvPr>
        </p:nvSpPr>
        <p:spPr bwMode="auto">
          <a:xfrm>
            <a:off x="628650" y="6356350"/>
            <a:ext cx="2057400" cy="365125"/>
          </a:xfrm>
          <a:prstGeom prst="rect">
            <a:avLst/>
          </a:prstGeom>
          <a:noFill/>
          <a:ln w="9525">
            <a:noFill/>
            <a:miter lim="800000"/>
          </a:ln>
        </p:spPr>
        <p:txBody>
          <a:bodyPr numCol="1" anchor="ctr"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200">
              <a:solidFill>
                <a:srgbClr val="9D9D9D"/>
              </a:solidFill>
            </a:endParaRPr>
          </a:p>
        </p:txBody>
      </p:sp>
      <p:sp>
        <p:nvSpPr>
          <p:cNvPr id="6" name="KSO_FT"/>
          <p:cNvSpPr>
            <a:spLocks noGrp="1" noChangeArrowheads="1"/>
          </p:cNvSpPr>
          <p:nvPr>
            <p:ph type="ftr" sz="quarter" idx="11"/>
          </p:nvPr>
        </p:nvSpPr>
        <p:spPr bwMode="auto">
          <a:xfrm>
            <a:off x="3028950" y="6356350"/>
            <a:ext cx="3086100" cy="365125"/>
          </a:xfrm>
          <a:prstGeom prst="rect">
            <a:avLst/>
          </a:prstGeom>
          <a:noFill/>
          <a:ln w="9525">
            <a:noFill/>
            <a:miter lim="800000"/>
          </a:ln>
        </p:spPr>
        <p:txBody>
          <a:bodyPr numCol="1" anchor="ctr"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zh-CN" altLang="en-US" sz="1200">
              <a:solidFill>
                <a:srgbClr val="9D9D9D"/>
              </a:solidFill>
            </a:endParaRPr>
          </a:p>
        </p:txBody>
      </p:sp>
      <p:sp>
        <p:nvSpPr>
          <p:cNvPr id="7" name="KSO_FN"/>
          <p:cNvSpPr>
            <a:spLocks noGrp="1" noChangeArrowheads="1"/>
          </p:cNvSpPr>
          <p:nvPr>
            <p:ph type="sldNum" sz="quarter" idx="12"/>
          </p:nvPr>
        </p:nvSpPr>
        <p:spPr bwMode="auto">
          <a:xfrm>
            <a:off x="6457950" y="6356350"/>
            <a:ext cx="2057400" cy="365125"/>
          </a:xfrm>
          <a:prstGeom prst="rect">
            <a:avLst/>
          </a:prstGeom>
          <a:noFill/>
          <a:ln w="9525">
            <a:noFill/>
            <a:miter lim="800000"/>
          </a:ln>
        </p:spPr>
        <p:txBody>
          <a:bodyPr numCol="1" anchor="ctr"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062D6229-7145-4BF6-A607-748B675931AA}" type="slidenum">
              <a:rPr lang="zh-CN" altLang="en-US" sz="1200">
                <a:solidFill>
                  <a:srgbClr val="9D9D9D"/>
                </a:solidFill>
              </a:rPr>
              <a:t/>
            </a:fld>
            <a:endParaRPr lang="en-US" altLang="zh-CN" sz="1200">
              <a:solidFill>
                <a:srgbClr val="9D9D9D"/>
              </a:solidFill>
            </a:endParaRPr>
          </a:p>
        </p:txBody>
      </p:sp>
    </p:spTree>
  </p:cSld>
  <p:clrMapOvr>
    <a:masterClrMapping/>
  </p:clrMapOvr>
  <p:transition spd="slow"/>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just" defTabSz="914400" rtl="0" eaLnBrk="0" fontAlgn="base" latinLnBrk="0" hangingPunct="0">
              <a:lnSpc>
                <a:spcPct val="110000"/>
              </a:lnSpc>
              <a:spcBef>
                <a:spcPts val="600"/>
              </a:spcBef>
              <a:spcAft>
                <a:spcPct val="0"/>
              </a:spcAft>
              <a:buClr>
                <a:schemeClr val="accent1"/>
              </a:buClr>
              <a:buSzPct val="60000"/>
              <a:buFont typeface="Wingdings 2" pitchFamily="18" charset="2"/>
              <a:buNone/>
              <a:defRPr/>
            </a:pPr>
            <a:endParaRPr kumimoji="0" lang="zh-CN" altLang="en-US" sz="3200" b="0" i="0" u="none" strike="noStrike" kern="0" cap="none" spc="0" normalizeH="0" baseline="0" noProof="0" smtClean="0">
              <a:ln>
                <a:noFill/>
              </a:ln>
              <a:solidFill>
                <a:schemeClr val="accent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KSO_FD"/>
          <p:cNvSpPr>
            <a:spLocks noGrp="1" noChangeArrowheads="1"/>
          </p:cNvSpPr>
          <p:nvPr>
            <p:ph type="dt" sz="half" idx="10"/>
          </p:nvPr>
        </p:nvSpPr>
        <p:spPr bwMode="auto">
          <a:xfrm>
            <a:off x="628650" y="6356350"/>
            <a:ext cx="2057400" cy="365125"/>
          </a:xfrm>
          <a:prstGeom prst="rect">
            <a:avLst/>
          </a:prstGeom>
          <a:noFill/>
          <a:ln w="9525">
            <a:noFill/>
            <a:miter lim="800000"/>
          </a:ln>
        </p:spPr>
        <p:txBody>
          <a:bodyPr numCol="1" anchor="ctr"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200">
              <a:solidFill>
                <a:srgbClr val="9D9D9D"/>
              </a:solidFill>
            </a:endParaRPr>
          </a:p>
        </p:txBody>
      </p:sp>
      <p:sp>
        <p:nvSpPr>
          <p:cNvPr id="6" name="KSO_FT"/>
          <p:cNvSpPr>
            <a:spLocks noGrp="1" noChangeArrowheads="1"/>
          </p:cNvSpPr>
          <p:nvPr>
            <p:ph type="ftr" sz="quarter" idx="11"/>
          </p:nvPr>
        </p:nvSpPr>
        <p:spPr bwMode="auto">
          <a:xfrm>
            <a:off x="3028950" y="6356350"/>
            <a:ext cx="3086100" cy="365125"/>
          </a:xfrm>
          <a:prstGeom prst="rect">
            <a:avLst/>
          </a:prstGeom>
          <a:noFill/>
          <a:ln w="9525">
            <a:noFill/>
            <a:miter lim="800000"/>
          </a:ln>
        </p:spPr>
        <p:txBody>
          <a:bodyPr numCol="1" anchor="ctr"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zh-CN" altLang="en-US" sz="1200">
              <a:solidFill>
                <a:srgbClr val="9D9D9D"/>
              </a:solidFill>
            </a:endParaRPr>
          </a:p>
        </p:txBody>
      </p:sp>
      <p:sp>
        <p:nvSpPr>
          <p:cNvPr id="7" name="KSO_FN"/>
          <p:cNvSpPr>
            <a:spLocks noGrp="1" noChangeArrowheads="1"/>
          </p:cNvSpPr>
          <p:nvPr>
            <p:ph type="sldNum" sz="quarter" idx="12"/>
          </p:nvPr>
        </p:nvSpPr>
        <p:spPr bwMode="auto">
          <a:xfrm>
            <a:off x="6457950" y="6356350"/>
            <a:ext cx="2057400" cy="365125"/>
          </a:xfrm>
          <a:prstGeom prst="rect">
            <a:avLst/>
          </a:prstGeom>
          <a:noFill/>
          <a:ln w="9525">
            <a:noFill/>
            <a:miter lim="800000"/>
          </a:ln>
        </p:spPr>
        <p:txBody>
          <a:bodyPr numCol="1" anchor="ctr"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062D6229-7145-4BF6-A607-748B675931AA}" type="slidenum">
              <a:rPr lang="zh-CN" altLang="en-US" sz="1200">
                <a:solidFill>
                  <a:srgbClr val="9D9D9D"/>
                </a:solidFill>
              </a:rPr>
              <a:t/>
            </a:fld>
            <a:endParaRPr lang="en-US" altLang="zh-CN" sz="1200">
              <a:solidFill>
                <a:srgbClr val="9D9D9D"/>
              </a:solidFill>
            </a:endParaRPr>
          </a:p>
        </p:txBody>
      </p:sp>
    </p:spTree>
  </p:cSld>
  <p:clrMapOvr>
    <a:masterClrMapping/>
  </p:clrMapOvr>
  <p:transition spd="slow"/>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KSO_FD"/>
          <p:cNvSpPr>
            <a:spLocks noGrp="1" noChangeArrowheads="1"/>
          </p:cNvSpPr>
          <p:nvPr>
            <p:ph type="dt" sz="half" idx="10"/>
          </p:nvPr>
        </p:nvSpPr>
        <p:spPr bwMode="auto">
          <a:xfrm>
            <a:off x="628650" y="6356350"/>
            <a:ext cx="2057400" cy="365125"/>
          </a:xfrm>
          <a:prstGeom prst="rect">
            <a:avLst/>
          </a:prstGeom>
          <a:noFill/>
          <a:ln w="9525">
            <a:noFill/>
            <a:miter lim="800000"/>
          </a:ln>
        </p:spPr>
        <p:txBody>
          <a:bodyPr numCol="1" anchor="ctr"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200">
              <a:solidFill>
                <a:srgbClr val="9D9D9D"/>
              </a:solidFill>
            </a:endParaRPr>
          </a:p>
        </p:txBody>
      </p:sp>
      <p:sp>
        <p:nvSpPr>
          <p:cNvPr id="5" name="KSO_FT"/>
          <p:cNvSpPr>
            <a:spLocks noGrp="1" noChangeArrowheads="1"/>
          </p:cNvSpPr>
          <p:nvPr>
            <p:ph type="ftr" sz="quarter" idx="11"/>
          </p:nvPr>
        </p:nvSpPr>
        <p:spPr bwMode="auto">
          <a:xfrm>
            <a:off x="3028950" y="6356350"/>
            <a:ext cx="3086100" cy="365125"/>
          </a:xfrm>
          <a:prstGeom prst="rect">
            <a:avLst/>
          </a:prstGeom>
          <a:noFill/>
          <a:ln w="9525">
            <a:noFill/>
            <a:miter lim="800000"/>
          </a:ln>
        </p:spPr>
        <p:txBody>
          <a:bodyPr numCol="1" anchor="ctr"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zh-CN" altLang="en-US" sz="1200">
              <a:solidFill>
                <a:srgbClr val="9D9D9D"/>
              </a:solidFill>
            </a:endParaRPr>
          </a:p>
        </p:txBody>
      </p:sp>
      <p:sp>
        <p:nvSpPr>
          <p:cNvPr id="6" name="KSO_FN"/>
          <p:cNvSpPr>
            <a:spLocks noGrp="1" noChangeArrowheads="1"/>
          </p:cNvSpPr>
          <p:nvPr>
            <p:ph type="sldNum" sz="quarter" idx="12"/>
          </p:nvPr>
        </p:nvSpPr>
        <p:spPr bwMode="auto">
          <a:xfrm>
            <a:off x="6457950" y="6356350"/>
            <a:ext cx="2057400" cy="365125"/>
          </a:xfrm>
          <a:prstGeom prst="rect">
            <a:avLst/>
          </a:prstGeom>
          <a:noFill/>
          <a:ln w="9525">
            <a:noFill/>
            <a:miter lim="800000"/>
          </a:ln>
        </p:spPr>
        <p:txBody>
          <a:bodyPr numCol="1" anchor="ctr"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062D6229-7145-4BF6-A607-748B675931AA}" type="slidenum">
              <a:rPr lang="zh-CN" altLang="en-US" sz="1200">
                <a:solidFill>
                  <a:srgbClr val="9D9D9D"/>
                </a:solidFill>
              </a:rPr>
              <a:t/>
            </a:fld>
            <a:endParaRPr lang="en-US" altLang="zh-CN" sz="1200">
              <a:solidFill>
                <a:srgbClr val="9D9D9D"/>
              </a:solidFill>
            </a:endParaRPr>
          </a:p>
        </p:txBody>
      </p:sp>
    </p:spTree>
  </p:cSld>
  <p:clrMapOvr>
    <a:masterClrMapping/>
  </p:clrMapOvr>
  <p:transition spd="slow"/>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38925" y="312738"/>
            <a:ext cx="2071688" cy="57912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19100" y="312738"/>
            <a:ext cx="6067425" cy="57912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KSO_FD"/>
          <p:cNvSpPr>
            <a:spLocks noGrp="1" noChangeArrowheads="1"/>
          </p:cNvSpPr>
          <p:nvPr>
            <p:ph type="dt" sz="half" idx="10"/>
          </p:nvPr>
        </p:nvSpPr>
        <p:spPr bwMode="auto">
          <a:xfrm>
            <a:off x="628650" y="6356350"/>
            <a:ext cx="2057400" cy="365125"/>
          </a:xfrm>
          <a:prstGeom prst="rect">
            <a:avLst/>
          </a:prstGeom>
          <a:noFill/>
          <a:ln w="9525">
            <a:noFill/>
            <a:miter lim="800000"/>
          </a:ln>
        </p:spPr>
        <p:txBody>
          <a:bodyPr numCol="1" anchor="ctr"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200">
              <a:solidFill>
                <a:srgbClr val="9D9D9D"/>
              </a:solidFill>
            </a:endParaRPr>
          </a:p>
        </p:txBody>
      </p:sp>
      <p:sp>
        <p:nvSpPr>
          <p:cNvPr id="5" name="KSO_FT"/>
          <p:cNvSpPr>
            <a:spLocks noGrp="1" noChangeArrowheads="1"/>
          </p:cNvSpPr>
          <p:nvPr>
            <p:ph type="ftr" sz="quarter" idx="11"/>
          </p:nvPr>
        </p:nvSpPr>
        <p:spPr bwMode="auto">
          <a:xfrm>
            <a:off x="3028950" y="6356350"/>
            <a:ext cx="3086100" cy="365125"/>
          </a:xfrm>
          <a:prstGeom prst="rect">
            <a:avLst/>
          </a:prstGeom>
          <a:noFill/>
          <a:ln w="9525">
            <a:noFill/>
            <a:miter lim="800000"/>
          </a:ln>
        </p:spPr>
        <p:txBody>
          <a:bodyPr numCol="1" anchor="ctr"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zh-CN" altLang="en-US" sz="1200">
              <a:solidFill>
                <a:srgbClr val="9D9D9D"/>
              </a:solidFill>
            </a:endParaRPr>
          </a:p>
        </p:txBody>
      </p:sp>
      <p:sp>
        <p:nvSpPr>
          <p:cNvPr id="6" name="KSO_FN"/>
          <p:cNvSpPr>
            <a:spLocks noGrp="1" noChangeArrowheads="1"/>
          </p:cNvSpPr>
          <p:nvPr>
            <p:ph type="sldNum" sz="quarter" idx="12"/>
          </p:nvPr>
        </p:nvSpPr>
        <p:spPr bwMode="auto">
          <a:xfrm>
            <a:off x="6457950" y="6356350"/>
            <a:ext cx="2057400" cy="365125"/>
          </a:xfrm>
          <a:prstGeom prst="rect">
            <a:avLst/>
          </a:prstGeom>
          <a:noFill/>
          <a:ln w="9525">
            <a:noFill/>
            <a:miter lim="800000"/>
          </a:ln>
        </p:spPr>
        <p:txBody>
          <a:bodyPr numCol="1" anchor="ctr"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062D6229-7145-4BF6-A607-748B675931AA}" type="slidenum">
              <a:rPr lang="zh-CN" altLang="en-US" sz="1200">
                <a:solidFill>
                  <a:srgbClr val="9D9D9D"/>
                </a:solidFill>
              </a:rPr>
              <a:t/>
            </a:fld>
            <a:endParaRPr lang="en-US" altLang="zh-CN" sz="1200">
              <a:solidFill>
                <a:srgbClr val="9D9D9D"/>
              </a:solidFill>
            </a:endParaRPr>
          </a:p>
        </p:txBody>
      </p:sp>
    </p:spTree>
  </p:cSld>
  <p:clrMapOvr>
    <a:masterClrMapping/>
  </p:clrMapOvr>
  <p:transition spd="slow"/>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Obj" preserve="1">
  <p:cSld name="标题，文本与内容">
    <p:spTree>
      <p:nvGrpSpPr>
        <p:cNvPr id="1" name=""/>
        <p:cNvGrpSpPr/>
        <p:nvPr/>
      </p:nvGrpSpPr>
      <p:grpSpPr>
        <a:xfrm>
          <a:off x="0" y="0"/>
          <a:ext cx="0" cy="0"/>
        </a:xfrm>
      </p:grpSpPr>
      <p:sp>
        <p:nvSpPr>
          <p:cNvPr id="2" name="标题 1"/>
          <p:cNvSpPr>
            <a:spLocks noGrp="1"/>
          </p:cNvSpPr>
          <p:nvPr>
            <p:ph type="title"/>
          </p:nvPr>
        </p:nvSpPr>
        <p:spPr>
          <a:xfrm>
            <a:off x="419100" y="312738"/>
            <a:ext cx="8291513" cy="65405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419100" y="1219200"/>
            <a:ext cx="4068763" cy="48847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0263" y="1219200"/>
            <a:ext cx="4070350" cy="48847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KSO_FD"/>
          <p:cNvSpPr>
            <a:spLocks noGrp="1" noChangeArrowheads="1"/>
          </p:cNvSpPr>
          <p:nvPr>
            <p:ph type="dt" sz="half" idx="10"/>
          </p:nvPr>
        </p:nvSpPr>
        <p:spPr bwMode="auto">
          <a:xfrm>
            <a:off x="628650" y="6356350"/>
            <a:ext cx="2057400" cy="365125"/>
          </a:xfrm>
          <a:prstGeom prst="rect">
            <a:avLst/>
          </a:prstGeom>
          <a:noFill/>
          <a:ln w="9525">
            <a:noFill/>
            <a:miter lim="800000"/>
          </a:ln>
        </p:spPr>
        <p:txBody>
          <a:bodyPr numCol="1" anchor="ctr"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200">
              <a:solidFill>
                <a:srgbClr val="9D9D9D"/>
              </a:solidFill>
            </a:endParaRPr>
          </a:p>
        </p:txBody>
      </p:sp>
      <p:sp>
        <p:nvSpPr>
          <p:cNvPr id="6" name="KSO_FT"/>
          <p:cNvSpPr>
            <a:spLocks noGrp="1" noChangeArrowheads="1"/>
          </p:cNvSpPr>
          <p:nvPr>
            <p:ph type="ftr" sz="quarter" idx="11"/>
          </p:nvPr>
        </p:nvSpPr>
        <p:spPr bwMode="auto">
          <a:xfrm>
            <a:off x="3028950" y="6356350"/>
            <a:ext cx="3086100" cy="365125"/>
          </a:xfrm>
          <a:prstGeom prst="rect">
            <a:avLst/>
          </a:prstGeom>
          <a:noFill/>
          <a:ln w="9525">
            <a:noFill/>
            <a:miter lim="800000"/>
          </a:ln>
        </p:spPr>
        <p:txBody>
          <a:bodyPr numCol="1" anchor="ctr"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zh-CN" altLang="en-US" sz="1200">
              <a:solidFill>
                <a:srgbClr val="9D9D9D"/>
              </a:solidFill>
            </a:endParaRPr>
          </a:p>
        </p:txBody>
      </p:sp>
      <p:sp>
        <p:nvSpPr>
          <p:cNvPr id="7" name="KSO_FN"/>
          <p:cNvSpPr>
            <a:spLocks noGrp="1" noChangeArrowheads="1"/>
          </p:cNvSpPr>
          <p:nvPr>
            <p:ph type="sldNum" sz="quarter" idx="12"/>
          </p:nvPr>
        </p:nvSpPr>
        <p:spPr bwMode="auto">
          <a:xfrm>
            <a:off x="6457950" y="6356350"/>
            <a:ext cx="2057400" cy="365125"/>
          </a:xfrm>
          <a:prstGeom prst="rect">
            <a:avLst/>
          </a:prstGeom>
          <a:noFill/>
          <a:ln w="9525">
            <a:noFill/>
            <a:miter lim="800000"/>
          </a:ln>
        </p:spPr>
        <p:txBody>
          <a:bodyPr numCol="1" anchor="ctr"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062D6229-7145-4BF6-A607-748B675931AA}" type="slidenum">
              <a:rPr lang="zh-CN" altLang="en-US" sz="1200">
                <a:solidFill>
                  <a:srgbClr val="9D9D9D"/>
                </a:solidFill>
              </a:rPr>
              <a:t/>
            </a:fld>
            <a:endParaRPr lang="en-US" altLang="zh-CN" sz="1200">
              <a:solidFill>
                <a:srgbClr val="9D9D9D"/>
              </a:solidFill>
            </a:endParaRPr>
          </a:p>
        </p:txBody>
      </p:sp>
    </p:spTree>
  </p:cSld>
  <p:clrMapOvr>
    <a:masterClrMapping/>
  </p:clrMapOvr>
  <p:transition spd="slow"/>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image" Target="../media/image1.png" /><Relationship Id="rId13" Type="http://schemas.openxmlformats.org/officeDocument/2006/relationships/image" Target="../media/image2.png" /><Relationship Id="rId14" Type="http://schemas.openxmlformats.org/officeDocument/2006/relationships/theme" Target="../theme/theme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8194" name="标题 1025"/>
          <p:cNvSpPr/>
          <p:nvPr>
            <p:ph type="title" idx="4294967295"/>
          </p:nvPr>
        </p:nvSpPr>
        <p:spPr>
          <a:xfrm>
            <a:off x="457200" y="274638"/>
            <a:ext cx="8229600" cy="1143000"/>
          </a:xfrm>
          <a:prstGeom prst="rect">
            <a:avLst/>
          </a:prstGeom>
          <a:noFill/>
          <a:ln>
            <a:noFill/>
            <a:miter lim="800000"/>
          </a:ln>
        </p:spPr>
        <p:txBody>
          <a:bodyPr anchor="ctr" anchorCtr="0"/>
          <a:lstStyle>
            <a:lvl1pPr marL="0" lvl="0" indent="0" algn="ctr" defTabSz="914400" rtl="0" eaLnBrk="1" fontAlgn="base" latinLnBrk="0" hangingPunct="1">
              <a:lnSpc>
                <a:spcPct val="100000"/>
              </a:lnSpc>
              <a:spcBef>
                <a:spcPct val="0"/>
              </a:spcBef>
              <a:spcAft>
                <a:spcPct val="0"/>
              </a:spcAft>
              <a:buClrTx/>
              <a:buSzTx/>
              <a:buFontTx/>
              <a:buNone/>
              <a:defRPr lang="ru-RU" altLang="en-US" sz="4400" b="0" i="0" u="none" kern="1200">
                <a:solidFill>
                  <a:schemeClr val="tx2"/>
                </a:solidFill>
                <a:latin typeface="+mj-lt"/>
                <a:ea typeface="+mj-ea"/>
                <a:cs typeface="+mj-cs"/>
              </a:defRPr>
            </a:lvl1pPr>
          </a:lstStyle>
          <a:p>
            <a:pPr lvl="0"/>
            <a:r>
              <a:t>单击此处编辑母版标题样式</a:t>
            </a:r>
          </a:p>
        </p:txBody>
      </p:sp>
      <p:sp>
        <p:nvSpPr>
          <p:cNvPr id="8195" name="文本占位符 1026"/>
          <p:cNvSpPr/>
          <p:nvPr>
            <p:ph type="body"/>
          </p:nvPr>
        </p:nvSpPr>
        <p:spPr>
          <a:xfrm>
            <a:off x="457200" y="1600200"/>
            <a:ext cx="8229600" cy="4525962"/>
          </a:xfrm>
          <a:prstGeom prst="rect">
            <a:avLst/>
          </a:prstGeom>
          <a:noFill/>
          <a:ln>
            <a:noFill/>
            <a:miter lim="800000"/>
          </a:ln>
        </p:spPr>
        <p:txBody>
          <a:bodyPr anchor="t" anchorCtr="0"/>
          <a:lstStyle>
            <a:lvl1pPr marL="342900" lvl="0" indent="-342900" algn="l" defTabSz="914400" rtl="0" eaLnBrk="1" fontAlgn="base" latinLnBrk="0" hangingPunct="1">
              <a:lnSpc>
                <a:spcPct val="100000"/>
              </a:lnSpc>
              <a:spcBef>
                <a:spcPct val="20000"/>
              </a:spcBef>
              <a:spcAft>
                <a:spcPct val="0"/>
              </a:spcAft>
              <a:buClrTx/>
              <a:buSzTx/>
              <a:buFontTx/>
              <a:buChar char="•"/>
              <a:defRPr lang="ru-RU" altLang="en-US" sz="3200" b="0" i="0" u="none" kern="1200">
                <a:solidFill>
                  <a:schemeClr val="tx1"/>
                </a:solidFill>
                <a:latin typeface="+mn-lt"/>
                <a:ea typeface="+mn-ea"/>
                <a:cs typeface="+mn-cs"/>
              </a:defRPr>
            </a:lvl1pPr>
            <a:lvl2pPr marL="742950" lvl="1" indent="-285750" algn="l" rtl="0" eaLnBrk="1" fontAlgn="base" latinLnBrk="0" hangingPunct="1">
              <a:lnSpc>
                <a:spcPct val="100000"/>
              </a:lnSpc>
              <a:spcBef>
                <a:spcPct val="20000"/>
              </a:spcBef>
              <a:spcAft>
                <a:spcPct val="0"/>
              </a:spcAft>
              <a:buClrTx/>
              <a:buSzTx/>
              <a:buFontTx/>
              <a:buChar char="–"/>
              <a:defRPr lang="ru-RU" altLang="en-US" sz="2800" b="0" i="0" u="none" kern="1200">
                <a:solidFill>
                  <a:schemeClr val="tx1"/>
                </a:solidFill>
                <a:latin typeface="Arial" pitchFamily="34" charset="0"/>
                <a:ea typeface="宋体" panose="02010600030101010101" pitchFamily="2" charset="-122"/>
                <a:cs typeface="+mn-cs"/>
              </a:defRPr>
            </a:lvl2pPr>
            <a:lvl3pPr marL="1143000" lvl="2" indent="-228600" algn="l" rtl="0" eaLnBrk="1" fontAlgn="base" latinLnBrk="0" hangingPunct="1">
              <a:lnSpc>
                <a:spcPct val="100000"/>
              </a:lnSpc>
              <a:spcBef>
                <a:spcPct val="20000"/>
              </a:spcBef>
              <a:spcAft>
                <a:spcPct val="0"/>
              </a:spcAft>
              <a:buClrTx/>
              <a:buSzTx/>
              <a:buFontTx/>
              <a:buChar char="•"/>
              <a:defRPr lang="ru-RU" altLang="en-US" sz="2400" b="0" i="0" u="none" kern="1200">
                <a:solidFill>
                  <a:schemeClr val="tx1"/>
                </a:solidFill>
                <a:latin typeface="Arial" pitchFamily="34" charset="0"/>
                <a:ea typeface="宋体" panose="02010600030101010101" pitchFamily="2" charset="-122"/>
                <a:cs typeface="+mn-cs"/>
              </a:defRPr>
            </a:lvl3pPr>
            <a:lvl4pPr marL="1600200" lvl="3" indent="-228600" algn="l"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4pPr>
            <a:lvl5pPr marL="2057400" lvl="4" indent="-228600" algn="l"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5pPr>
            <a:lvl6pPr marL="2514600" lvl="5"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6pPr>
            <a:lvl7pPr marL="2971800" lvl="6"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7pPr>
            <a:lvl8pPr marL="3429000" lvl="7"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8pPr>
            <a:lvl9pPr marL="3886200" lvl="8"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9pPr>
          </a:lstStyle>
          <a:p>
            <a:pPr marL="342900" lvl="0" indent="-342900"/>
            <a:r>
              <a:t>单击此处编辑母版文本样式</a:t>
            </a:r>
          </a:p>
          <a:p>
            <a:pPr marL="742950" lvl="1" indent="-285750"/>
            <a:r>
              <a:t>第二级</a:t>
            </a:r>
          </a:p>
          <a:p>
            <a:pPr marL="1143000" lvl="2" indent="-228600"/>
            <a:r>
              <a:t>第三级</a:t>
            </a:r>
          </a:p>
          <a:p>
            <a:pPr marL="1600200" lvl="3" indent="-228600"/>
            <a:r>
              <a:t>第四级</a:t>
            </a:r>
          </a:p>
          <a:p>
            <a:pPr marL="2057400" lvl="4" indent="-228600"/>
            <a:r>
              <a:t>第五级</a:t>
            </a:r>
          </a:p>
        </p:txBody>
      </p:sp>
      <p:sp>
        <p:nvSpPr>
          <p:cNvPr id="8196" name="日期占位符 1"/>
          <p:cNvSpPr>
            <a:spLocks noGrp="1"/>
          </p:cNvSpPr>
          <p:nvPr>
            <p:ph type="dt" sz="half" idx="2"/>
          </p:nvPr>
        </p:nvSpPr>
        <p:spPr>
          <a:xfrm>
            <a:off x="457200" y="6245225"/>
            <a:ext cx="2133600" cy="476250"/>
          </a:xfrm>
          <a:prstGeom prst="rect">
            <a:avLst/>
          </a:prstGeom>
          <a:noFill/>
          <a:ln w="9525">
            <a:noFill/>
          </a:ln>
        </p:spPr>
        <p:txBody>
          <a:bodyPr anchor="t" anchorCtr="0"/>
          <a:lstStyle>
            <a:defPPr algn="l" rtl="0" eaLnBrk="1" hangingPunct="1">
              <a:defRPr kumimoji="0" lang="ru-RU">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8197" name="页脚占位符 2"/>
          <p:cNvSpPr>
            <a:spLocks noGrp="1"/>
          </p:cNvSpPr>
          <p:nvPr>
            <p:ph type="ftr" sz="quarter" idx="3"/>
          </p:nvPr>
        </p:nvSpPr>
        <p:spPr>
          <a:xfrm>
            <a:off x="3124200" y="6245225"/>
            <a:ext cx="2895600" cy="476250"/>
          </a:xfrm>
          <a:prstGeom prst="rect">
            <a:avLst/>
          </a:prstGeom>
          <a:noFill/>
          <a:ln w="9525">
            <a:noFill/>
          </a:ln>
        </p:spPr>
        <p:txBody>
          <a:bodyPr anchor="t" anchorCtr="0"/>
          <a:lstStyle>
            <a:defPPr algn="l" rtl="0" eaLnBrk="1" hangingPunct="1">
              <a:defRPr kumimoji="0" lang="ru-RU">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8198" name="灯片编号占位符 3"/>
          <p:cNvSpPr>
            <a:spLocks noGrp="1"/>
          </p:cNvSpPr>
          <p:nvPr>
            <p:ph type="sldNum" sz="quarter" idx="4"/>
          </p:nvPr>
        </p:nvSpPr>
        <p:spPr>
          <a:xfrm>
            <a:off x="6553200" y="6245225"/>
            <a:ext cx="2133600" cy="476250"/>
          </a:xfrm>
          <a:prstGeom prst="rect">
            <a:avLst/>
          </a:prstGeom>
          <a:noFill/>
          <a:ln w="9525">
            <a:noFill/>
          </a:ln>
        </p:spPr>
        <p:txBody>
          <a:bodyPr anchor="t" anchorCtr="0"/>
          <a:lstStyle>
            <a:defPPr algn="l" rtl="0" eaLnBrk="1" hangingPunct="1">
              <a:defRPr kumimoji="0" lang="ru-RU">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ABAC3AF-8B93-459A-BC52-73C7206B9693}" type="slidenum">
              <a:rPr lang="zh-CN" altLang="en-US" sz="1400" baseline="0">
                <a:latin typeface="Arial" pitchFamily="34" charset="0"/>
                <a:ea typeface="宋体" panose="02010600030101010101" pitchFamily="2" charset="-122"/>
              </a:rPr>
              <a:t>*</a:t>
            </a:fld>
          </a:p>
        </p:txBody>
      </p:sp>
    </p:spTree>
  </p:cSld>
  <p:clrMap bg1="lt1" tx1="dk1" bg2="lt2" tx2="dk2" accent1="accent1" accent2="accent2" accent3="accent3" accent4="accent4" accent5="accent5" accent6="accent6" hlink="hlink" folHlink="folHlink"/>
  <p:sldLayoutIdLst>
    <p:sldLayoutId id="2147483660" r:id="rId1"/>
    <p:sldLayoutId id="2147483676"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transition/>
  <p:timing/>
  <p:txStyles>
    <p:titleStyle>
      <a:lvl1pPr marL="0" lvl="0" indent="0" algn="ctr" defTabSz="914400" rtl="0" eaLnBrk="1" fontAlgn="base" latinLnBrk="0" hangingPunct="1">
        <a:lnSpc>
          <a:spcPct val="100000"/>
        </a:lnSpc>
        <a:spcBef>
          <a:spcPct val="0"/>
        </a:spcBef>
        <a:spcAft>
          <a:spcPct val="0"/>
        </a:spcAft>
        <a:buClrTx/>
        <a:buSzTx/>
        <a:buFontTx/>
        <a:buNone/>
        <a:defRPr sz="4400" b="0" i="0" u="none" kern="1200">
          <a:solidFill>
            <a:schemeClr val="tx2"/>
          </a:solidFill>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lrTx/>
        <a:buSzTx/>
        <a:buFontTx/>
        <a:buChar char="•"/>
        <a:defRPr sz="3200" b="0" i="0" u="none" kern="120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Tx/>
        <a:buSzTx/>
        <a:buFontTx/>
        <a:buChar char="–"/>
        <a:defRPr sz="2800" b="0" i="0" u="none" kern="1200">
          <a:solidFill>
            <a:schemeClr val="tx1"/>
          </a:solidFill>
          <a:latin typeface="Arial" pitchFamily="34" charset="0"/>
          <a:ea typeface="宋体" panose="02010600030101010101" pitchFamily="2" charset="-122"/>
          <a:cs typeface="+mn-cs"/>
        </a:defRPr>
      </a:lvl2pPr>
      <a:lvl3pPr marL="1143000" lvl="2" indent="-228600" algn="l" defTabSz="914400" rtl="0" eaLnBrk="1" fontAlgn="base" latinLnBrk="0" hangingPunct="1">
        <a:lnSpc>
          <a:spcPct val="100000"/>
        </a:lnSpc>
        <a:spcBef>
          <a:spcPct val="20000"/>
        </a:spcBef>
        <a:spcAft>
          <a:spcPct val="0"/>
        </a:spcAft>
        <a:buClrTx/>
        <a:buSzTx/>
        <a:buFontTx/>
        <a:buChar char="•"/>
        <a:defRPr sz="2400" b="0" i="0" u="none" kern="1200">
          <a:solidFill>
            <a:schemeClr val="tx1"/>
          </a:solidFill>
          <a:latin typeface="Arial" pitchFamily="34" charset="0"/>
          <a:ea typeface="宋体" panose="02010600030101010101" pitchFamily="2" charset="-122"/>
          <a:cs typeface="+mn-cs"/>
        </a:defRPr>
      </a:lvl3pPr>
      <a:lvl4pPr marL="1600200" lvl="3"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4pPr>
      <a:lvl5pPr marL="2057400" lvl="4"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5pPr>
      <a:lvl6pPr marL="2514600" lvl="5"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6pPr>
      <a:lvl7pPr marL="2971800" lvl="6"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7pPr>
      <a:lvl8pPr marL="3429000" lvl="7"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8pPr>
      <a:lvl9pPr marL="3886200" lvl="8"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9pPr>
    </p:bodyStyle>
    <p:otherStyle>
      <a:lvl1pPr marL="0" lvl="0"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13"/>
          <a:stretch>
            <a:fillRect/>
          </a:stretch>
        </a:blipFill>
        <a:effectLst/>
      </p:bgPr>
    </p:bg>
    <p:spTree>
      <p:nvGrpSpPr>
        <p:cNvPr id="1" name=""/>
        <p:cNvGrpSpPr/>
        <p:nvPr/>
      </p:nvGrpSpPr>
      <p:grpSpPr/>
      <p:pic>
        <p:nvPicPr>
          <p:cNvPr id="2050" name="图片 12"/>
          <p:cNvPicPr/>
          <p:nvPr/>
        </p:nvPicPr>
        <p:blipFill>
          <a:blip r:embed="rId12"/>
          <a:srcRect l="-1140" t="10156" r="-647" b="67547"/>
          <a:stretch>
            <a:fillRect/>
          </a:stretch>
        </p:blipFill>
        <p:spPr>
          <a:xfrm>
            <a:off x="2020888" y="5834062"/>
            <a:ext cx="7123112" cy="1027112"/>
          </a:xfrm>
          <a:prstGeom prst="rect">
            <a:avLst/>
          </a:prstGeom>
          <a:noFill/>
          <a:ln>
            <a:noFill/>
            <a:miter lim="800000"/>
          </a:ln>
        </p:spPr>
      </p:pic>
      <p:sp>
        <p:nvSpPr>
          <p:cNvPr id="2051" name="KSO_FD"/>
          <p:cNvSpPr>
            <a:spLocks noGrp="1" noChangeArrowheads="1"/>
          </p:cNvSpPr>
          <p:nvPr>
            <p:ph type="dt" sz="half" idx="2"/>
          </p:nvPr>
        </p:nvSpPr>
        <p:spPr bwMode="auto">
          <a:xfrm>
            <a:off x="628650" y="6356350"/>
            <a:ext cx="2057400" cy="365125"/>
          </a:xfrm>
          <a:prstGeom prst="rect">
            <a:avLst/>
          </a:prstGeom>
          <a:noFill/>
          <a:ln w="9525">
            <a:noFill/>
            <a:miter lim="800000"/>
          </a:ln>
        </p:spPr>
        <p:txBody>
          <a:bodyPr numCol="1" anchor="ctr" anchorCtr="0" compatLnSpc="1"/>
          <a:lstStyle>
            <a:defPPr algn="l" rtl="0" eaLnBrk="1" hangingPunct="1">
              <a:defRPr kumimoji="0"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200">
              <a:solidFill>
                <a:srgbClr val="9D9D9D"/>
              </a:solidFill>
            </a:endParaRPr>
          </a:p>
        </p:txBody>
      </p:sp>
      <p:sp>
        <p:nvSpPr>
          <p:cNvPr id="2052" name="KSO_FT"/>
          <p:cNvSpPr>
            <a:spLocks noGrp="1" noChangeArrowheads="1"/>
          </p:cNvSpPr>
          <p:nvPr>
            <p:ph type="ftr" sz="quarter" idx="3"/>
          </p:nvPr>
        </p:nvSpPr>
        <p:spPr bwMode="auto">
          <a:xfrm>
            <a:off x="3028950" y="6356350"/>
            <a:ext cx="3086100" cy="365125"/>
          </a:xfrm>
          <a:prstGeom prst="rect">
            <a:avLst/>
          </a:prstGeom>
          <a:noFill/>
          <a:ln w="9525">
            <a:noFill/>
            <a:miter lim="800000"/>
          </a:ln>
        </p:spPr>
        <p:txBody>
          <a:bodyPr numCol="1" anchor="ctr" anchorCtr="0" compatLnSpc="1"/>
          <a:lstStyle>
            <a:defPPr algn="l" rtl="0" eaLnBrk="1" hangingPunct="1">
              <a:defRPr kumimoji="0"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zh-CN" altLang="en-US" sz="1200">
              <a:solidFill>
                <a:srgbClr val="9D9D9D"/>
              </a:solidFill>
            </a:endParaRPr>
          </a:p>
        </p:txBody>
      </p:sp>
      <p:sp>
        <p:nvSpPr>
          <p:cNvPr id="2053" name="KSO_FN"/>
          <p:cNvSpPr>
            <a:spLocks noGrp="1" noChangeArrowheads="1"/>
          </p:cNvSpPr>
          <p:nvPr>
            <p:ph type="sldNum" sz="quarter" idx="4"/>
          </p:nvPr>
        </p:nvSpPr>
        <p:spPr bwMode="auto">
          <a:xfrm>
            <a:off x="6457950" y="6356350"/>
            <a:ext cx="2057400" cy="365125"/>
          </a:xfrm>
          <a:prstGeom prst="rect">
            <a:avLst/>
          </a:prstGeom>
          <a:noFill/>
          <a:ln w="9525">
            <a:noFill/>
            <a:miter lim="800000"/>
          </a:ln>
        </p:spPr>
        <p:txBody>
          <a:bodyPr numCol="1" anchor="ctr" anchorCtr="0" compatLnSpc="1"/>
          <a:lstStyle>
            <a:defPPr algn="l" rtl="0" eaLnBrk="1" hangingPunct="1">
              <a:defRPr kumimoji="0"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062D6229-7145-4BF6-A607-748B675931AA}" type="slidenum">
              <a:rPr lang="zh-CN" altLang="en-US" sz="1200">
                <a:solidFill>
                  <a:srgbClr val="9D9D9D"/>
                </a:solidFill>
              </a:rPr>
              <a:t/>
            </a:fld>
            <a:endParaRPr lang="en-US" altLang="zh-CN" sz="1200">
              <a:solidFill>
                <a:srgbClr val="9D9D9D"/>
              </a:solidFill>
            </a:endParaRPr>
          </a:p>
        </p:txBody>
      </p:sp>
      <p:sp>
        <p:nvSpPr>
          <p:cNvPr id="2054" name="KSO_BT1"/>
          <p:cNvSpPr/>
          <p:nvPr>
            <p:ph type="title"/>
          </p:nvPr>
        </p:nvSpPr>
        <p:spPr>
          <a:xfrm>
            <a:off x="419100" y="312738"/>
            <a:ext cx="8291512" cy="654050"/>
          </a:xfrm>
          <a:prstGeom prst="rect">
            <a:avLst/>
          </a:prstGeom>
          <a:noFill/>
          <a:ln>
            <a:noFill/>
            <a:miter lim="800000"/>
          </a:ln>
        </p:spPr>
        <p:txBody>
          <a:bodyPr anchor="b" anchorCtr="0"/>
          <a:lstStyle>
            <a:lvl1pPr marL="0" indent="0" algn="l" defTabSz="914400" rtl="0" eaLnBrk="0" fontAlgn="base" hangingPunct="0">
              <a:lnSpc>
                <a:spcPct val="90000"/>
              </a:lnSpc>
              <a:spcBef>
                <a:spcPct val="0"/>
              </a:spcBef>
              <a:spcAft>
                <a:spcPct val="0"/>
              </a:spcAft>
              <a:buClrTx/>
              <a:buSzTx/>
              <a:buFontTx/>
              <a:buNone/>
              <a:defRPr kumimoji="0" lang="zh-CN" altLang="en-US" sz="3200" b="1" i="0" u="none" baseline="0">
                <a:solidFill>
                  <a:srgbClr val="3376AD"/>
                </a:solidFill>
                <a:latin typeface="+mj-lt"/>
                <a:ea typeface="+mj-ea"/>
                <a:cs typeface="+mj-cs"/>
              </a:defRPr>
            </a:lvl1pPr>
            <a:lvl2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2pPr>
            <a:lvl3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3pPr>
            <a:lvl4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4pPr>
            <a:lvl5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5pPr>
            <a:lvl6pPr marL="4572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6pPr>
            <a:lvl7pPr marL="9144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7pPr>
            <a:lvl8pPr marL="13716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8pPr>
            <a:lvl9pPr marL="18288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9pPr>
          </a:lstStyle>
          <a:p>
            <a:pPr lvl="0"/>
            <a:r>
              <a:t>单击此处编辑母版标题样式</a:t>
            </a:r>
          </a:p>
        </p:txBody>
      </p:sp>
      <p:sp>
        <p:nvSpPr>
          <p:cNvPr id="2055" name="KSO_BC1"/>
          <p:cNvSpPr/>
          <p:nvPr>
            <p:ph type="body" idx="1"/>
          </p:nvPr>
        </p:nvSpPr>
        <p:spPr>
          <a:xfrm>
            <a:off x="419100" y="1219200"/>
            <a:ext cx="8291512" cy="4884738"/>
          </a:xfrm>
          <a:prstGeom prst="rect">
            <a:avLst/>
          </a:prstGeom>
          <a:noFill/>
          <a:ln>
            <a:noFill/>
            <a:miter lim="800000"/>
          </a:ln>
        </p:spPr>
        <p:txBody>
          <a:bodyPr/>
          <a:lstStyle>
            <a:lvl1pPr marL="357505" indent="-357505" algn="just" defTabSz="914400" rtl="0" eaLnBrk="0" fontAlgn="base" hangingPunct="0">
              <a:lnSpc>
                <a:spcPct val="110000"/>
              </a:lnSpc>
              <a:spcBef>
                <a:spcPts val="600"/>
              </a:spcBef>
              <a:spcAft>
                <a:spcPct val="0"/>
              </a:spcAft>
              <a:buClr>
                <a:schemeClr val="accent1"/>
              </a:buClr>
              <a:buSzPct val="60000"/>
              <a:buFont typeface="Wingdings 2" pitchFamily="18" charset="2"/>
              <a:buChar char="f"/>
              <a:defRPr kumimoji="0" lang="zh-CN" altLang="en-US" sz="2400" b="0" i="0" u="none" baseline="0">
                <a:solidFill>
                  <a:schemeClr val="accent1"/>
                </a:solidFill>
                <a:latin typeface="+mn-lt"/>
                <a:ea typeface="+mn-ea"/>
                <a:cs typeface="+mn-cs"/>
              </a:defRPr>
            </a:lvl1pPr>
            <a:lvl2pPr marL="357505" indent="-357505" algn="just" defTabSz="914400" rtl="0" eaLnBrk="0" fontAlgn="base" hangingPunct="0">
              <a:lnSpc>
                <a:spcPct val="120000"/>
              </a:lnSpc>
              <a:spcBef>
                <a:spcPct val="0"/>
              </a:spcBef>
              <a:spcAft>
                <a:spcPts val="600"/>
              </a:spcAft>
              <a:buClr>
                <a:srgbClr val="5DD4FF"/>
              </a:buClr>
              <a:buSzTx/>
              <a:buFont typeface="幼圆" pitchFamily="49" charset="-122"/>
              <a:buChar char=" "/>
              <a:defRPr kumimoji="0" lang="zh-CN" altLang="en-US" sz="1600" b="0" i="0" u="none" baseline="0">
                <a:solidFill>
                  <a:schemeClr val="tx1"/>
                </a:solidFill>
                <a:latin typeface="+mn-lt"/>
                <a:ea typeface="+mn-ea"/>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baseline="0">
                <a:solidFill>
                  <a:schemeClr val="tx1"/>
                </a:solidFill>
                <a:latin typeface="Calibri" panose="020f0502020204030204" pitchFamily="34" charset="0"/>
                <a:ea typeface="+mn-ea"/>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baseline="0">
                <a:solidFill>
                  <a:schemeClr val="tx1"/>
                </a:solidFill>
                <a:latin typeface="Calibri" panose="020f0502020204030204" pitchFamily="34" charset="0"/>
                <a:ea typeface="+mn-ea"/>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baseline="0">
                <a:solidFill>
                  <a:schemeClr val="tx1"/>
                </a:solidFill>
                <a:latin typeface="Calibri" panose="020f0502020204030204" pitchFamily="34" charset="0"/>
                <a:ea typeface="+mn-ea"/>
              </a:defRPr>
            </a:lvl5pPr>
            <a:lvl6pPr marL="25146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6pPr>
            <a:lvl7pPr marL="29718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7pPr>
            <a:lvl8pPr marL="34290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8pPr>
            <a:lvl9pPr marL="38862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9pPr>
          </a:lstStyle>
          <a:p>
            <a:pPr lvl="0"/>
            <a:r>
              <a:t>单击此处编辑母版文本样式</a:t>
            </a:r>
          </a:p>
          <a:p>
            <a:pPr lvl="1"/>
            <a:r>
              <a:t>第二级</a:t>
            </a:r>
          </a:p>
        </p:txBody>
      </p:sp>
    </p:spTree>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Lst>
  <p:transition spd="slow"/>
  <p:timing/>
  <p:txStyles>
    <p:titleStyle>
      <a:lvl1pPr marL="0" indent="0" algn="l" defTabSz="914400" rtl="0" eaLnBrk="0" fontAlgn="base" hangingPunct="0">
        <a:lnSpc>
          <a:spcPct val="90000"/>
        </a:lnSpc>
        <a:spcBef>
          <a:spcPct val="0"/>
        </a:spcBef>
        <a:spcAft>
          <a:spcPct val="0"/>
        </a:spcAft>
        <a:buClrTx/>
        <a:buSzTx/>
        <a:buFontTx/>
        <a:buNone/>
        <a:defRPr kumimoji="0" sz="3200" b="1" i="0" u="none" baseline="0">
          <a:solidFill>
            <a:srgbClr val="3376AD"/>
          </a:solidFill>
          <a:latin typeface="+mj-lt"/>
          <a:ea typeface="+mj-ea"/>
          <a:cs typeface="+mj-cs"/>
        </a:defRPr>
      </a:lvl1pPr>
      <a:lvl2pPr algn="l" rtl="0" eaLnBrk="0" fontAlgn="base" hangingPunct="0">
        <a:lnSpc>
          <a:spcPct val="90000"/>
        </a:lnSpc>
        <a:spcBef>
          <a:spcPct val="0"/>
        </a:spcBef>
        <a:spcAft>
          <a:spcPct val="0"/>
        </a:spcAft>
        <a:defRPr sz="3200" b="1">
          <a:solidFill>
            <a:srgbClr val="3376AD"/>
          </a:solidFill>
          <a:latin typeface="微软雅黑" panose="020b0503020204020204" pitchFamily="34" charset="-122"/>
          <a:ea typeface="微软雅黑" panose="020b0503020204020204" pitchFamily="34" charset="-122"/>
        </a:defRPr>
      </a:lvl2pPr>
      <a:lvl3pPr algn="l" rtl="0" eaLnBrk="0" fontAlgn="base" hangingPunct="0">
        <a:lnSpc>
          <a:spcPct val="90000"/>
        </a:lnSpc>
        <a:spcBef>
          <a:spcPct val="0"/>
        </a:spcBef>
        <a:spcAft>
          <a:spcPct val="0"/>
        </a:spcAft>
        <a:defRPr sz="3200" b="1">
          <a:solidFill>
            <a:srgbClr val="3376AD"/>
          </a:solidFill>
          <a:latin typeface="微软雅黑" panose="020b0503020204020204" pitchFamily="34" charset="-122"/>
          <a:ea typeface="微软雅黑" panose="020b0503020204020204" pitchFamily="34" charset="-122"/>
        </a:defRPr>
      </a:lvl3pPr>
      <a:lvl4pPr algn="l" rtl="0" eaLnBrk="0" fontAlgn="base" hangingPunct="0">
        <a:lnSpc>
          <a:spcPct val="90000"/>
        </a:lnSpc>
        <a:spcBef>
          <a:spcPct val="0"/>
        </a:spcBef>
        <a:spcAft>
          <a:spcPct val="0"/>
        </a:spcAft>
        <a:defRPr sz="3200" b="1">
          <a:solidFill>
            <a:srgbClr val="3376AD"/>
          </a:solidFill>
          <a:latin typeface="微软雅黑" panose="020b0503020204020204" pitchFamily="34" charset="-122"/>
          <a:ea typeface="微软雅黑" panose="020b0503020204020204" pitchFamily="34" charset="-122"/>
        </a:defRPr>
      </a:lvl4pPr>
      <a:lvl5pPr algn="l" rtl="0" eaLnBrk="0" fontAlgn="base" hangingPunct="0">
        <a:lnSpc>
          <a:spcPct val="90000"/>
        </a:lnSpc>
        <a:spcBef>
          <a:spcPct val="0"/>
        </a:spcBef>
        <a:spcAft>
          <a:spcPct val="0"/>
        </a:spcAft>
        <a:defRPr sz="3200" b="1">
          <a:solidFill>
            <a:srgbClr val="3376AD"/>
          </a:solidFill>
          <a:latin typeface="微软雅黑" panose="020b0503020204020204" pitchFamily="34" charset="-122"/>
          <a:ea typeface="微软雅黑" panose="020b0503020204020204" pitchFamily="34" charset="-122"/>
        </a:defRPr>
      </a:lvl5pPr>
      <a:lvl6pPr marL="457200" algn="l" rtl="0" fontAlgn="base">
        <a:lnSpc>
          <a:spcPct val="90000"/>
        </a:lnSpc>
        <a:spcBef>
          <a:spcPct val="0"/>
        </a:spcBef>
        <a:spcAft>
          <a:spcPct val="0"/>
        </a:spcAft>
        <a:defRPr sz="3200" b="1">
          <a:solidFill>
            <a:srgbClr val="3376AD"/>
          </a:solidFill>
          <a:latin typeface="微软雅黑" panose="020b0503020204020204" pitchFamily="34" charset="-122"/>
          <a:ea typeface="微软雅黑" panose="020b0503020204020204" pitchFamily="34" charset="-122"/>
        </a:defRPr>
      </a:lvl6pPr>
      <a:lvl7pPr marL="914400" algn="l" rtl="0" fontAlgn="base">
        <a:lnSpc>
          <a:spcPct val="90000"/>
        </a:lnSpc>
        <a:spcBef>
          <a:spcPct val="0"/>
        </a:spcBef>
        <a:spcAft>
          <a:spcPct val="0"/>
        </a:spcAft>
        <a:defRPr sz="3200" b="1">
          <a:solidFill>
            <a:srgbClr val="3376AD"/>
          </a:solidFill>
          <a:latin typeface="微软雅黑" panose="020b0503020204020204" pitchFamily="34" charset="-122"/>
          <a:ea typeface="微软雅黑" panose="020b0503020204020204" pitchFamily="34" charset="-122"/>
        </a:defRPr>
      </a:lvl7pPr>
      <a:lvl8pPr marL="1371600" algn="l" rtl="0" fontAlgn="base">
        <a:lnSpc>
          <a:spcPct val="90000"/>
        </a:lnSpc>
        <a:spcBef>
          <a:spcPct val="0"/>
        </a:spcBef>
        <a:spcAft>
          <a:spcPct val="0"/>
        </a:spcAft>
        <a:defRPr sz="3200" b="1">
          <a:solidFill>
            <a:srgbClr val="3376AD"/>
          </a:solidFill>
          <a:latin typeface="微软雅黑" panose="020b0503020204020204" pitchFamily="34" charset="-122"/>
          <a:ea typeface="微软雅黑" panose="020b0503020204020204" pitchFamily="34" charset="-122"/>
        </a:defRPr>
      </a:lvl8pPr>
      <a:lvl9pPr marL="1828800" algn="l" rtl="0" fontAlgn="base">
        <a:lnSpc>
          <a:spcPct val="90000"/>
        </a:lnSpc>
        <a:spcBef>
          <a:spcPct val="0"/>
        </a:spcBef>
        <a:spcAft>
          <a:spcPct val="0"/>
        </a:spcAft>
        <a:defRPr sz="3200" b="1">
          <a:solidFill>
            <a:srgbClr val="3376AD"/>
          </a:solidFill>
          <a:latin typeface="微软雅黑" panose="020b0503020204020204" pitchFamily="34" charset="-122"/>
          <a:ea typeface="微软雅黑" panose="020b0503020204020204" pitchFamily="34" charset="-122"/>
        </a:defRPr>
      </a:lvl9pPr>
    </p:titleStyle>
    <p:bodyStyle>
      <a:lvl1pPr marL="357505" indent="-357505" algn="just" defTabSz="914400" rtl="0" eaLnBrk="0" fontAlgn="base" hangingPunct="0">
        <a:lnSpc>
          <a:spcPct val="110000"/>
        </a:lnSpc>
        <a:spcBef>
          <a:spcPts val="600"/>
        </a:spcBef>
        <a:spcAft>
          <a:spcPct val="0"/>
        </a:spcAft>
        <a:buClr>
          <a:schemeClr val="accent1"/>
        </a:buClr>
        <a:buSzPct val="60000"/>
        <a:buFont typeface="Wingdings 2" pitchFamily="18" charset="2"/>
        <a:buChar char="f"/>
        <a:defRPr kumimoji="0" sz="2400" b="0" i="0" u="none" baseline="0">
          <a:solidFill>
            <a:schemeClr val="accent1"/>
          </a:solidFill>
          <a:latin typeface="+mn-lt"/>
          <a:ea typeface="+mn-ea"/>
          <a:cs typeface="+mn-cs"/>
        </a:defRPr>
      </a:lvl1pPr>
      <a:lvl2pPr marL="357505" indent="-357505" algn="just" defTabSz="914400" rtl="0" eaLnBrk="0" fontAlgn="base" hangingPunct="0">
        <a:lnSpc>
          <a:spcPct val="120000"/>
        </a:lnSpc>
        <a:spcBef>
          <a:spcPct val="0"/>
        </a:spcBef>
        <a:spcAft>
          <a:spcPts val="600"/>
        </a:spcAft>
        <a:buClr>
          <a:srgbClr val="5DD4FF"/>
        </a:buClr>
        <a:buSzTx/>
        <a:buFont typeface="幼圆" pitchFamily="49" charset="-122"/>
        <a:buChar char=" "/>
        <a:defRPr kumimoji="0" sz="1600" b="0" i="0" u="none" baseline="0">
          <a:solidFill>
            <a:schemeClr val="tx1"/>
          </a:solidFill>
          <a:latin typeface="+mn-lt"/>
          <a:ea typeface="+mn-ea"/>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sz="2000" b="0" i="0" u="none" baseline="0">
          <a:solidFill>
            <a:schemeClr val="tx1"/>
          </a:solidFill>
          <a:latin typeface="Calibri" panose="020f0502020204030204" pitchFamily="34" charset="0"/>
          <a:ea typeface="+mn-ea"/>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sz="2000" b="0" i="0" u="none" baseline="0">
          <a:solidFill>
            <a:schemeClr val="tx1"/>
          </a:solidFill>
          <a:latin typeface="Calibri" panose="020f0502020204030204" pitchFamily="34" charset="0"/>
          <a:ea typeface="+mn-ea"/>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sz="2000" b="0" i="0" u="none" baseline="0">
          <a:solidFill>
            <a:schemeClr val="tx1"/>
          </a:solidFill>
          <a:latin typeface="Calibri" panose="020f0502020204030204" pitchFamily="34" charset="0"/>
          <a:ea typeface="+mn-ea"/>
        </a:defRPr>
      </a:lvl5pPr>
      <a:lvl6pPr marL="2514600" indent="-228600" algn="l" rtl="0" fontAlgn="base">
        <a:lnSpc>
          <a:spcPct val="90000"/>
        </a:lnSpc>
        <a:spcBef>
          <a:spcPts val="500"/>
        </a:spcBef>
        <a:spcAft>
          <a:spcPct val="0"/>
        </a:spcAft>
        <a:buFont typeface="Arial" pitchFamily="34" charset="0"/>
        <a:buChar char="•"/>
        <a:defRPr>
          <a:solidFill>
            <a:schemeClr val="tx1"/>
          </a:solidFill>
          <a:latin typeface="Calibri" panose="020f0502020204030204" pitchFamily="34" charset="0"/>
          <a:ea typeface="+mn-ea"/>
        </a:defRPr>
      </a:lvl6pPr>
      <a:lvl7pPr marL="2971800" indent="-228600" algn="l" rtl="0" fontAlgn="base">
        <a:lnSpc>
          <a:spcPct val="90000"/>
        </a:lnSpc>
        <a:spcBef>
          <a:spcPts val="500"/>
        </a:spcBef>
        <a:spcAft>
          <a:spcPct val="0"/>
        </a:spcAft>
        <a:buFont typeface="Arial" pitchFamily="34" charset="0"/>
        <a:buChar char="•"/>
        <a:defRPr>
          <a:solidFill>
            <a:schemeClr val="tx1"/>
          </a:solidFill>
          <a:latin typeface="Calibri" panose="020f0502020204030204" pitchFamily="34" charset="0"/>
          <a:ea typeface="+mn-ea"/>
        </a:defRPr>
      </a:lvl7pPr>
      <a:lvl8pPr marL="3429000" indent="-228600" algn="l" rtl="0" fontAlgn="base">
        <a:lnSpc>
          <a:spcPct val="90000"/>
        </a:lnSpc>
        <a:spcBef>
          <a:spcPts val="500"/>
        </a:spcBef>
        <a:spcAft>
          <a:spcPct val="0"/>
        </a:spcAft>
        <a:buFont typeface="Arial" pitchFamily="34" charset="0"/>
        <a:buChar char="•"/>
        <a:defRPr>
          <a:solidFill>
            <a:schemeClr val="tx1"/>
          </a:solidFill>
          <a:latin typeface="Calibri" panose="020f0502020204030204" pitchFamily="34" charset="0"/>
          <a:ea typeface="+mn-ea"/>
        </a:defRPr>
      </a:lvl8pPr>
      <a:lvl9pPr marL="3886200" indent="-228600" algn="l" rtl="0" fontAlgn="base">
        <a:lnSpc>
          <a:spcPct val="90000"/>
        </a:lnSpc>
        <a:spcBef>
          <a:spcPts val="500"/>
        </a:spcBef>
        <a:spcAft>
          <a:spcPct val="0"/>
        </a:spcAft>
        <a:buFont typeface="Arial" pitchFamily="34" charset="0"/>
        <a:buChar char="•"/>
        <a:defRPr>
          <a:solidFill>
            <a:schemeClr val="tx1"/>
          </a:solidFill>
          <a:latin typeface="Calibri" panose="020f0502020204030204" pitchFamily="34" charset="0"/>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6.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7.jpeg" /><Relationship Id="rId3" Type="http://schemas.openxmlformats.org/officeDocument/2006/relationships/image" Target="../media/image8.png" /><Relationship Id="rId4"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8133027057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 name="New shape"/>
          <p:cNvSpPr/>
          <p:nvPr/>
        </p:nvSpPr>
        <p:spPr>
          <a:xfrm>
            <a:off x="127000" y="127000"/>
            <a:ext cx="8890000" cy="660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sz="1800" b="0" i="0" u="none" baseline="0">
                <a:solidFill>
                  <a:srgbClr val="FFFFFF"/>
                </a:solidFill>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sz="1800" b="0" i="0" u="none" baseline="0">
                <a:solidFill>
                  <a:srgbClr val="FFFFFF"/>
                </a:solidFill>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sz="1800" b="0" i="0" u="none" baseline="0">
                <a:solidFill>
                  <a:srgbClr val="FFFFFF"/>
                </a:solidFill>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sz="1800" b="0" i="0" u="none" baseline="0">
                <a:solidFill>
                  <a:srgbClr val="FFFFFF"/>
                </a:solidFill>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sz="1800" b="0" i="0" u="none" baseline="0">
                <a:solidFill>
                  <a:srgbClr val="FFFFFF"/>
                </a:solidFill>
                <a:latin typeface="Arial"/>
                <a:ea typeface="宋体" panose="02010600030101010101" pitchFamily="2" charset="-122"/>
              </a:defRPr>
            </a:lvl5pPr>
            <a:lvl6pPr>
              <a:defRPr lang="zh-CN">
                <a:solidFill>
                  <a:srgbClr val="FFFFFF"/>
                </a:solidFill>
                <a:latin typeface="Arial"/>
              </a:defRPr>
            </a:lvl6pPr>
            <a:lvl7pPr>
              <a:defRPr lang="zh-CN">
                <a:solidFill>
                  <a:srgbClr val="FFFFFF"/>
                </a:solidFill>
                <a:latin typeface="Arial"/>
              </a:defRPr>
            </a:lvl7pPr>
            <a:lvl8pPr>
              <a:defRPr lang="zh-CN">
                <a:solidFill>
                  <a:srgbClr val="FFFFFF"/>
                </a:solidFill>
                <a:latin typeface="Arial"/>
              </a:defRPr>
            </a:lvl8pPr>
            <a:lvl9pPr>
              <a:defRPr lang="zh-CN">
                <a:solidFill>
                  <a:srgbClr val="FFFFFF"/>
                </a:solidFill>
                <a:latin typeface="Arial"/>
              </a:defRPr>
            </a:lvl9pPr>
          </a:lstStyle>
          <a:p>
            <a:pPr algn="ctr"/>
            <a:r>
              <a:rPr sz="4400">
                <a:solidFill>
                  <a:srgbClr val="000000"/>
                </a:solidFill>
                <a:ea typeface="华文宋体"/>
              </a:rPr>
              <a:t>类风湿性关节炎的康复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7170" name="标题 4"/>
          <p:cNvSpPr/>
          <p:nvPr>
            <p:ph type="title" idx="4294967295"/>
          </p:nvPr>
        </p:nvSpPr>
        <p:spPr>
          <a:xfrm>
            <a:off x="1143000" y="341312"/>
            <a:ext cx="7821612" cy="563562"/>
          </a:xfrm>
          <a:prstGeom prst="rect">
            <a:avLst/>
          </a:prstGeom>
          <a:noFill/>
          <a:ln>
            <a:miter lim="800000"/>
          </a:ln>
        </p:spPr>
        <p:txBody>
          <a:bodyPr vert="horz" wrap="square" lIns="91440" tIns="45720" rIns="91440" bIns="45720" anchor="ctr" anchorCtr="0"/>
          <a:lstStyle>
            <a:lvl1pPr marL="0" indent="0" algn="l" defTabSz="914400" rtl="0" eaLnBrk="0" fontAlgn="base" hangingPunct="0">
              <a:lnSpc>
                <a:spcPct val="90000"/>
              </a:lnSpc>
              <a:spcBef>
                <a:spcPct val="0"/>
              </a:spcBef>
              <a:spcAft>
                <a:spcPct val="0"/>
              </a:spcAft>
              <a:buClrTx/>
              <a:buSzTx/>
              <a:buFontTx/>
              <a:buNone/>
              <a:defRPr kumimoji="0" lang="zh-CN" altLang="en-US" sz="3200" b="1" i="0" u="none" baseline="0">
                <a:solidFill>
                  <a:srgbClr val="3376AD"/>
                </a:solidFill>
                <a:latin typeface="+mj-lt"/>
                <a:ea typeface="+mj-ea"/>
                <a:cs typeface="+mj-cs"/>
              </a:defRPr>
            </a:lvl1pPr>
            <a:lvl2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2pPr>
            <a:lvl3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3pPr>
            <a:lvl4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4pPr>
            <a:lvl5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5pPr>
            <a:lvl6pPr marL="4572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6pPr>
            <a:lvl7pPr marL="9144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7pPr>
            <a:lvl8pPr marL="13716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8pPr>
            <a:lvl9pPr marL="18288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9pPr>
          </a:lstStyle>
          <a:p>
            <a:pPr lvl="0" eaLnBrk="1" hangingPunct="1"/>
            <a:r>
              <a:rPr lang="zh-CN" altLang="en-US">
                <a:solidFill>
                  <a:srgbClr val="000000"/>
                </a:solidFill>
              </a:rPr>
              <a:t>第七节　类风湿关节炎</a:t>
            </a:r>
          </a:p>
        </p:txBody>
      </p:sp>
      <p:sp>
        <p:nvSpPr>
          <p:cNvPr id="7171" name="Rectangle 3"/>
          <p:cNvSpPr/>
          <p:nvPr>
            <p:ph type="body" idx="4294967295"/>
          </p:nvPr>
        </p:nvSpPr>
        <p:spPr>
          <a:xfrm>
            <a:off x="457200" y="1076325"/>
            <a:ext cx="8229600" cy="5248275"/>
          </a:xfrm>
          <a:prstGeom prst="rect">
            <a:avLst/>
          </a:prstGeom>
          <a:noFill/>
          <a:ln>
            <a:miter lim="800000"/>
          </a:ln>
        </p:spPr>
        <p:txBody>
          <a:bodyPr vert="horz" wrap="square" lIns="91440" tIns="45720" rIns="91440" bIns="45720" anchor="t" anchorCtr="0"/>
          <a:lstStyle>
            <a:lvl1pPr marL="357505" indent="-357505" algn="just" defTabSz="914400" rtl="0" eaLnBrk="0" fontAlgn="base" hangingPunct="0">
              <a:lnSpc>
                <a:spcPct val="110000"/>
              </a:lnSpc>
              <a:spcBef>
                <a:spcPts val="600"/>
              </a:spcBef>
              <a:spcAft>
                <a:spcPct val="0"/>
              </a:spcAft>
              <a:buClr>
                <a:schemeClr val="accent1"/>
              </a:buClr>
              <a:buSzPct val="60000"/>
              <a:buFont typeface="Wingdings 2" pitchFamily="18" charset="2"/>
              <a:buChar char="f"/>
              <a:defRPr kumimoji="0" lang="zh-CN" altLang="en-US" sz="2400" b="0" i="0" u="none" baseline="0">
                <a:solidFill>
                  <a:schemeClr val="accent1"/>
                </a:solidFill>
                <a:latin typeface="+mn-lt"/>
                <a:ea typeface="+mn-ea"/>
                <a:cs typeface="+mn-cs"/>
              </a:defRPr>
            </a:lvl1pPr>
            <a:lvl2pPr marL="357505" indent="-357505" algn="just" defTabSz="914400" rtl="0" eaLnBrk="0" fontAlgn="base" hangingPunct="0">
              <a:lnSpc>
                <a:spcPct val="120000"/>
              </a:lnSpc>
              <a:spcBef>
                <a:spcPct val="0"/>
              </a:spcBef>
              <a:spcAft>
                <a:spcPts val="600"/>
              </a:spcAft>
              <a:buClr>
                <a:srgbClr val="5DD4FF"/>
              </a:buClr>
              <a:buSzTx/>
              <a:buFont typeface="幼圆" pitchFamily="49" charset="-122"/>
              <a:buChar char=" "/>
              <a:defRPr kumimoji="0" lang="zh-CN" altLang="en-US" sz="1600" b="0" i="0" u="none" baseline="0">
                <a:solidFill>
                  <a:schemeClr val="tx1"/>
                </a:solidFill>
                <a:latin typeface="+mn-lt"/>
                <a:ea typeface="+mn-ea"/>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baseline="0">
                <a:solidFill>
                  <a:schemeClr val="tx1"/>
                </a:solidFill>
                <a:latin typeface="Calibri" panose="020f0502020204030204" pitchFamily="34" charset="0"/>
                <a:ea typeface="+mn-ea"/>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baseline="0">
                <a:solidFill>
                  <a:schemeClr val="tx1"/>
                </a:solidFill>
                <a:latin typeface="Calibri" panose="020f0502020204030204" pitchFamily="34" charset="0"/>
                <a:ea typeface="+mn-ea"/>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baseline="0">
                <a:solidFill>
                  <a:schemeClr val="tx1"/>
                </a:solidFill>
                <a:latin typeface="Calibri" panose="020f0502020204030204" pitchFamily="34" charset="0"/>
                <a:ea typeface="+mn-ea"/>
              </a:defRPr>
            </a:lvl5pPr>
            <a:lvl6pPr marL="25146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6pPr>
            <a:lvl7pPr marL="29718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7pPr>
            <a:lvl8pPr marL="34290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8pPr>
            <a:lvl9pPr marL="38862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9pPr>
          </a:lstStyle>
          <a:p>
            <a:pPr lvl="0" eaLnBrk="1" hangingPunct="1">
              <a:buNone/>
            </a:pPr>
            <a:r>
              <a:rPr lang="zh-CN" altLang="en-US" sz="3600">
                <a:solidFill>
                  <a:srgbClr val="000000"/>
                </a:solidFill>
              </a:rPr>
              <a:t>病因和发病机制</a:t>
            </a:r>
          </a:p>
          <a:p>
            <a:pPr lvl="0" eaLnBrk="1" hangingPunct="1">
              <a:lnSpc>
                <a:spcPct val="150000"/>
              </a:lnSpc>
              <a:buNone/>
            </a:pPr>
            <a:r>
              <a:rPr lang="en-US" altLang="zh-CN" sz="2800">
                <a:solidFill>
                  <a:srgbClr val="000000"/>
                </a:solidFill>
              </a:rPr>
              <a:t>1</a:t>
            </a:r>
            <a:r>
              <a:rPr lang="zh-CN" altLang="en-US" sz="2800">
                <a:solidFill>
                  <a:srgbClr val="000000"/>
                </a:solidFill>
              </a:rPr>
              <a:t>、感染因素:病毒、支原体、分支杆菌等</a:t>
            </a:r>
          </a:p>
          <a:p>
            <a:pPr lvl="0" eaLnBrk="1" hangingPunct="1">
              <a:lnSpc>
                <a:spcPct val="150000"/>
              </a:lnSpc>
              <a:buNone/>
            </a:pPr>
            <a:r>
              <a:rPr lang="en-US" altLang="zh-CN" sz="2800">
                <a:solidFill>
                  <a:srgbClr val="000000"/>
                </a:solidFill>
              </a:rPr>
              <a:t>2</a:t>
            </a:r>
            <a:r>
              <a:rPr lang="zh-CN" altLang="en-US" sz="2800">
                <a:solidFill>
                  <a:srgbClr val="000000"/>
                </a:solidFill>
              </a:rPr>
              <a:t>、遗传因素</a:t>
            </a:r>
          </a:p>
          <a:p>
            <a:pPr lvl="0" eaLnBrk="1" hangingPunct="1">
              <a:lnSpc>
                <a:spcPct val="150000"/>
              </a:lnSpc>
              <a:buNone/>
            </a:pPr>
            <a:r>
              <a:rPr lang="en-US" altLang="zh-CN" sz="2800">
                <a:solidFill>
                  <a:srgbClr val="000000"/>
                </a:solidFill>
              </a:rPr>
              <a:t>3</a:t>
            </a:r>
            <a:r>
              <a:rPr lang="zh-CN" altLang="en-US" sz="2800">
                <a:solidFill>
                  <a:srgbClr val="000000"/>
                </a:solidFill>
              </a:rPr>
              <a:t>、内分泌因素:性激素比例失衡以及体内糖皮质激素得基础分泌量低下可能与本病有关</a:t>
            </a:r>
          </a:p>
          <a:p>
            <a:pPr lvl="0" eaLnBrk="1" hangingPunct="1">
              <a:lnSpc>
                <a:spcPct val="150000"/>
              </a:lnSpc>
              <a:buNone/>
            </a:pPr>
            <a:r>
              <a:rPr lang="en-US" altLang="zh-CN" sz="2800">
                <a:solidFill>
                  <a:srgbClr val="000000"/>
                </a:solidFill>
              </a:rPr>
              <a:t>4</a:t>
            </a:r>
            <a:r>
              <a:rPr lang="zh-CN" altLang="en-US" sz="2800">
                <a:solidFill>
                  <a:srgbClr val="000000"/>
                </a:solidFill>
              </a:rPr>
              <a:t>、环境及其她因素:寒冷、潮湿、劳累、创伤、精神刺激等</a:t>
            </a:r>
          </a:p>
          <a:p>
            <a:pPr lvl="2" eaLnBrk="1" hangingPunct="1">
              <a:buNone/>
            </a:pPr>
            <a:endParaRPr lang="en-US" altLang="zh-CN" sz="2800">
              <a:solidFill>
                <a:srgbClr val="000000"/>
              </a:solidFill>
            </a:endParaRPr>
          </a:p>
          <a:p>
            <a:pPr lvl="1" eaLnBrk="1" hangingPunct="1">
              <a:buNone/>
            </a:pPr>
            <a:endParaRPr lang="en-US" altLang="zh-CN" sz="2000">
              <a:solidFill>
                <a:srgbClr val="000000"/>
              </a:solidFill>
            </a:endParaRPr>
          </a:p>
          <a:p>
            <a:pPr lvl="1" eaLnBrk="1" hangingPunct="1">
              <a:buNone/>
            </a:pPr>
            <a:br>
              <a:rPr lang="zh-CN" altLang="en-US" sz="1000">
                <a:solidFill>
                  <a:srgbClr val="000000"/>
                </a:solidFill>
              </a:rPr>
            </a:br>
            <a:br>
              <a:rPr lang="zh-CN" altLang="en-US" sz="1000">
                <a:solidFill>
                  <a:srgbClr val="000000"/>
                </a:solidFill>
              </a:rPr>
            </a:br>
            <a:br>
              <a:rPr lang="zh-CN" altLang="en-US" sz="1000">
                <a:solidFill>
                  <a:srgbClr val="000000"/>
                </a:solidFill>
              </a:rPr>
            </a:b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p:bgPr>
    </p:bg>
    <p:spTree>
      <p:nvGrpSpPr>
        <p:cNvPr id="1" name=""/>
        <p:cNvGrpSpPr/>
        <p:nvPr/>
      </p:nvGrpSpPr>
      <p:grpSpPr>
        <a:xfrm>
          <a:off x="0" y="0"/>
          <a:ext cx="0" cy="0"/>
        </a:xfrm>
      </p:grpSpPr>
      <p:sp>
        <p:nvSpPr>
          <p:cNvPr id="8194" name="Rectangle 2"/>
          <p:cNvSpPr/>
          <p:nvPr>
            <p:ph type="body" idx="4294967295"/>
          </p:nvPr>
        </p:nvSpPr>
        <p:spPr>
          <a:xfrm>
            <a:off x="539750" y="836612"/>
            <a:ext cx="7848600" cy="5475288"/>
          </a:xfrm>
          <a:prstGeom prst="rect">
            <a:avLst/>
          </a:prstGeom>
          <a:noFill/>
          <a:ln>
            <a:miter lim="800000"/>
          </a:ln>
        </p:spPr>
        <p:txBody>
          <a:bodyPr vert="horz" wrap="square" lIns="91440" tIns="45720" rIns="91440" bIns="45720" anchor="t" anchorCtr="0"/>
          <a:lstStyle>
            <a:lvl1pPr marL="357505" indent="-357505" algn="just" defTabSz="914400" rtl="0" eaLnBrk="0" fontAlgn="base" hangingPunct="0">
              <a:lnSpc>
                <a:spcPct val="110000"/>
              </a:lnSpc>
              <a:spcBef>
                <a:spcPts val="600"/>
              </a:spcBef>
              <a:spcAft>
                <a:spcPct val="0"/>
              </a:spcAft>
              <a:buClr>
                <a:schemeClr val="accent1"/>
              </a:buClr>
              <a:buSzPct val="60000"/>
              <a:buFont typeface="Wingdings 2" pitchFamily="18" charset="2"/>
              <a:buChar char="f"/>
              <a:defRPr kumimoji="0" lang="zh-CN" altLang="en-US" sz="2400" b="0" i="0" u="none" baseline="0">
                <a:solidFill>
                  <a:schemeClr val="accent1"/>
                </a:solidFill>
                <a:latin typeface="+mn-lt"/>
                <a:ea typeface="+mn-ea"/>
                <a:cs typeface="+mn-cs"/>
              </a:defRPr>
            </a:lvl1pPr>
            <a:lvl2pPr marL="742950" indent="-285750" algn="just" rtl="0" eaLnBrk="0" fontAlgn="base" hangingPunct="0">
              <a:lnSpc>
                <a:spcPct val="120000"/>
              </a:lnSpc>
              <a:spcBef>
                <a:spcPct val="0"/>
              </a:spcBef>
              <a:spcAft>
                <a:spcPts val="600"/>
              </a:spcAft>
              <a:buClr>
                <a:srgbClr val="5DD4FF"/>
              </a:buClr>
              <a:buSzTx/>
              <a:buFont typeface="幼圆" pitchFamily="49" charset="-122"/>
              <a:buChar char=" "/>
              <a:defRPr kumimoji="0" lang="zh-CN" altLang="en-US" sz="1600" b="0" i="0" u="none" baseline="0">
                <a:solidFill>
                  <a:schemeClr val="tx1"/>
                </a:solidFill>
                <a:latin typeface="+mn-lt"/>
                <a:ea typeface="+mn-ea"/>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baseline="0">
                <a:solidFill>
                  <a:schemeClr val="tx1"/>
                </a:solidFill>
                <a:latin typeface="Calibri" panose="020f0502020204030204" pitchFamily="34" charset="0"/>
                <a:ea typeface="+mn-ea"/>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baseline="0">
                <a:solidFill>
                  <a:schemeClr val="tx1"/>
                </a:solidFill>
                <a:latin typeface="Calibri" panose="020f0502020204030204" pitchFamily="34" charset="0"/>
                <a:ea typeface="+mn-ea"/>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baseline="0">
                <a:solidFill>
                  <a:schemeClr val="tx1"/>
                </a:solidFill>
                <a:latin typeface="Calibri" panose="020f0502020204030204" pitchFamily="34" charset="0"/>
                <a:ea typeface="+mn-ea"/>
              </a:defRPr>
            </a:lvl5pPr>
            <a:lvl6pPr marL="25146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6pPr>
            <a:lvl7pPr marL="29718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7pPr>
            <a:lvl8pPr marL="34290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8pPr>
            <a:lvl9pPr marL="38862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9pPr>
          </a:lstStyle>
          <a:p>
            <a:pPr marL="357505" lvl="0" indent="-357505" eaLnBrk="1" hangingPunct="1"/>
            <a:r>
              <a:rPr lang="zh-CN" altLang="en-US" b="1">
                <a:solidFill>
                  <a:srgbClr val="000000"/>
                </a:solidFill>
              </a:rPr>
              <a:t>病理表现:小关节滑膜炎所致得关节肿痛,继而软骨破坏、关节间隙变窄,晚期因严重骨质破坏、吸收导致关节僵硬、畸形、功能障碍。</a:t>
            </a:r>
          </a:p>
          <a:p>
            <a:pPr marL="357505" lvl="0" indent="-357505" eaLnBrk="1" hangingPunct="1"/>
            <a:endParaRPr lang="zh-CN" altLang="en-US" b="1">
              <a:solidFill>
                <a:srgbClr val="000000"/>
              </a:solidFill>
            </a:endParaRPr>
          </a:p>
          <a:p>
            <a:pPr marL="357505" lvl="0" indent="-357505" eaLnBrk="1" hangingPunct="1"/>
            <a:endParaRPr lang="zh-CN" altLang="en-US" b="1">
              <a:solidFill>
                <a:srgbClr val="000000"/>
              </a:solidFill>
            </a:endParaRPr>
          </a:p>
        </p:txBody>
      </p:sp>
      <p:pic>
        <p:nvPicPr>
          <p:cNvPr id="8195" name="Picture 3" descr="95afee1f6a9b1ccae1fe0b56"/>
          <p:cNvPicPr/>
          <p:nvPr/>
        </p:nvPicPr>
        <p:blipFill>
          <a:blip r:embed="rId2"/>
          <a:stretch>
            <a:fillRect/>
          </a:stretch>
        </p:blipFill>
        <p:spPr>
          <a:xfrm>
            <a:off x="468312" y="3141662"/>
            <a:ext cx="3241675" cy="3030538"/>
          </a:xfrm>
          <a:prstGeom prst="rect">
            <a:avLst/>
          </a:prstGeom>
          <a:noFill/>
          <a:ln>
            <a:noFill/>
            <a:miter lim="800000"/>
          </a:ln>
        </p:spPr>
      </p:pic>
      <p:pic>
        <p:nvPicPr>
          <p:cNvPr id="8196" name="Picture 4" descr="2f9cbdccd1a43a3201e92885"/>
          <p:cNvPicPr/>
          <p:nvPr/>
        </p:nvPicPr>
        <p:blipFill>
          <a:blip r:embed="rId3"/>
          <a:stretch>
            <a:fillRect/>
          </a:stretch>
        </p:blipFill>
        <p:spPr>
          <a:xfrm>
            <a:off x="4572000" y="2925762"/>
            <a:ext cx="3024188" cy="3024188"/>
          </a:xfrm>
          <a:prstGeom prst="rect">
            <a:avLst/>
          </a:prstGeom>
          <a:noFill/>
          <a:ln>
            <a:noFill/>
            <a:miter lim="800000"/>
          </a:ln>
        </p:spPr>
      </p:pic>
    </p:spTree>
  </p:cSld>
  <p:clrMapOvr>
    <a:masterClrMapping/>
  </p:clrMapOvr>
  <p:transition spd="slow"/>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9218" name="Rectangle 2"/>
          <p:cNvSpPr/>
          <p:nvPr>
            <p:ph type="title" idx="4294967295"/>
          </p:nvPr>
        </p:nvSpPr>
        <p:spPr>
          <a:xfrm>
            <a:off x="419100" y="312738"/>
            <a:ext cx="8291512" cy="654050"/>
          </a:xfrm>
          <a:prstGeom prst="rect">
            <a:avLst/>
          </a:prstGeom>
          <a:noFill/>
          <a:ln>
            <a:miter lim="800000"/>
          </a:ln>
        </p:spPr>
        <p:txBody>
          <a:bodyPr vert="horz" wrap="square" lIns="91440" tIns="45720" rIns="91440" bIns="45720" anchor="b" anchorCtr="0"/>
          <a:lstStyle>
            <a:lvl1pPr marL="0" indent="0" algn="l" defTabSz="914400" rtl="0" eaLnBrk="0" fontAlgn="base" hangingPunct="0">
              <a:lnSpc>
                <a:spcPct val="90000"/>
              </a:lnSpc>
              <a:spcBef>
                <a:spcPct val="0"/>
              </a:spcBef>
              <a:spcAft>
                <a:spcPct val="0"/>
              </a:spcAft>
              <a:buClrTx/>
              <a:buSzTx/>
              <a:buFontTx/>
              <a:buNone/>
              <a:defRPr kumimoji="0" lang="zh-CN" altLang="en-US" sz="3200" b="1" i="0" u="none" baseline="0">
                <a:solidFill>
                  <a:srgbClr val="3376AD"/>
                </a:solidFill>
                <a:latin typeface="+mj-lt"/>
                <a:ea typeface="+mj-ea"/>
                <a:cs typeface="+mj-cs"/>
              </a:defRPr>
            </a:lvl1pPr>
            <a:lvl2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2pPr>
            <a:lvl3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3pPr>
            <a:lvl4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4pPr>
            <a:lvl5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5pPr>
            <a:lvl6pPr marL="4572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6pPr>
            <a:lvl7pPr marL="9144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7pPr>
            <a:lvl8pPr marL="13716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8pPr>
            <a:lvl9pPr marL="18288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9pPr>
          </a:lstStyle>
          <a:p>
            <a:pPr lvl="0" eaLnBrk="1" hangingPunct="1"/>
            <a:endParaRPr lang="zh-CN" altLang="en-US"/>
          </a:p>
        </p:txBody>
      </p:sp>
      <p:sp>
        <p:nvSpPr>
          <p:cNvPr id="9219" name="Rectangle 3"/>
          <p:cNvSpPr/>
          <p:nvPr>
            <p:ph type="body" idx="4294967295"/>
          </p:nvPr>
        </p:nvSpPr>
        <p:spPr>
          <a:xfrm>
            <a:off x="419100" y="1219200"/>
            <a:ext cx="8291512" cy="4884738"/>
          </a:xfrm>
          <a:prstGeom prst="rect">
            <a:avLst/>
          </a:prstGeom>
          <a:noFill/>
          <a:ln>
            <a:miter lim="800000"/>
          </a:ln>
        </p:spPr>
        <p:txBody>
          <a:bodyPr vert="horz" wrap="square" lIns="91440" tIns="45720" rIns="91440" bIns="45720" anchor="t" anchorCtr="0"/>
          <a:lstStyle>
            <a:lvl1pPr marL="357505" indent="-357505" algn="just" defTabSz="914400" rtl="0" eaLnBrk="0" fontAlgn="base" hangingPunct="0">
              <a:lnSpc>
                <a:spcPct val="110000"/>
              </a:lnSpc>
              <a:spcBef>
                <a:spcPts val="600"/>
              </a:spcBef>
              <a:spcAft>
                <a:spcPct val="0"/>
              </a:spcAft>
              <a:buClr>
                <a:schemeClr val="accent1"/>
              </a:buClr>
              <a:buSzPct val="60000"/>
              <a:buFont typeface="Wingdings 2" pitchFamily="18" charset="2"/>
              <a:buChar char="f"/>
              <a:defRPr kumimoji="0" lang="zh-CN" altLang="en-US" sz="2400" b="0" i="0" u="none" baseline="0">
                <a:solidFill>
                  <a:schemeClr val="accent1"/>
                </a:solidFill>
                <a:latin typeface="+mn-lt"/>
                <a:ea typeface="+mn-ea"/>
                <a:cs typeface="+mn-cs"/>
              </a:defRPr>
            </a:lvl1pPr>
            <a:lvl2pPr marL="742950" indent="-285750" algn="just" rtl="0" eaLnBrk="0" fontAlgn="base" hangingPunct="0">
              <a:lnSpc>
                <a:spcPct val="120000"/>
              </a:lnSpc>
              <a:spcBef>
                <a:spcPct val="0"/>
              </a:spcBef>
              <a:spcAft>
                <a:spcPts val="600"/>
              </a:spcAft>
              <a:buClr>
                <a:srgbClr val="5DD4FF"/>
              </a:buClr>
              <a:buSzTx/>
              <a:buFont typeface="幼圆" pitchFamily="49" charset="-122"/>
              <a:buChar char=" "/>
              <a:defRPr kumimoji="0" lang="zh-CN" altLang="en-US" sz="1600" b="0" i="0" u="none" baseline="0">
                <a:solidFill>
                  <a:schemeClr val="tx1"/>
                </a:solidFill>
                <a:latin typeface="+mn-lt"/>
                <a:ea typeface="+mn-ea"/>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baseline="0">
                <a:solidFill>
                  <a:schemeClr val="tx1"/>
                </a:solidFill>
                <a:latin typeface="Calibri" panose="020f0502020204030204" pitchFamily="34" charset="0"/>
                <a:ea typeface="+mn-ea"/>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baseline="0">
                <a:solidFill>
                  <a:schemeClr val="tx1"/>
                </a:solidFill>
                <a:latin typeface="Calibri" panose="020f0502020204030204" pitchFamily="34" charset="0"/>
                <a:ea typeface="+mn-ea"/>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baseline="0">
                <a:solidFill>
                  <a:schemeClr val="tx1"/>
                </a:solidFill>
                <a:latin typeface="Calibri" panose="020f0502020204030204" pitchFamily="34" charset="0"/>
                <a:ea typeface="+mn-ea"/>
              </a:defRPr>
            </a:lvl5pPr>
            <a:lvl6pPr marL="25146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6pPr>
            <a:lvl7pPr marL="29718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7pPr>
            <a:lvl8pPr marL="34290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8pPr>
            <a:lvl9pPr marL="38862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9pPr>
          </a:lstStyle>
          <a:p>
            <a:pPr marL="357505" lvl="0" indent="-357505" eaLnBrk="1" hangingPunct="1"/>
            <a:r>
              <a:rPr lang="zh-CN" altLang="en-US" b="1">
                <a:solidFill>
                  <a:srgbClr val="000000"/>
                </a:solidFill>
              </a:rPr>
              <a:t>类风湿关节炎发病率高。各年龄段皆可能发病,我国类风湿关节炎发病率为</a:t>
            </a:r>
            <a:r>
              <a:rPr lang="en-US" altLang="zh-CN" b="1">
                <a:solidFill>
                  <a:srgbClr val="000000"/>
                </a:solidFill>
              </a:rPr>
              <a:t>0、36%</a:t>
            </a:r>
            <a:r>
              <a:rPr lang="zh-CN" altLang="en-US" b="1">
                <a:solidFill>
                  <a:srgbClr val="000000"/>
                </a:solidFill>
              </a:rPr>
              <a:t>,发病高峰期在</a:t>
            </a:r>
            <a:r>
              <a:rPr lang="en-US" altLang="zh-CN" b="1">
                <a:solidFill>
                  <a:srgbClr val="000000"/>
                </a:solidFill>
              </a:rPr>
              <a:t>35~50</a:t>
            </a:r>
            <a:r>
              <a:rPr lang="zh-CN" altLang="en-US" b="1">
                <a:solidFill>
                  <a:srgbClr val="000000"/>
                </a:solidFill>
              </a:rPr>
              <a:t>岁,成人多发于中年女性。北方地区发病率高于南方。</a:t>
            </a:r>
          </a:p>
        </p:txBody>
      </p:sp>
    </p:spTree>
  </p:cSld>
  <p:clrMapOvr>
    <a:masterClrMapping/>
  </p:clrMapOvr>
  <p:transition spd="slow"/>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0242" name="标题 4"/>
          <p:cNvSpPr/>
          <p:nvPr>
            <p:ph type="title" idx="4294967295"/>
          </p:nvPr>
        </p:nvSpPr>
        <p:spPr>
          <a:xfrm>
            <a:off x="1143000" y="341312"/>
            <a:ext cx="7821612" cy="563562"/>
          </a:xfrm>
          <a:prstGeom prst="rect">
            <a:avLst/>
          </a:prstGeom>
          <a:noFill/>
          <a:ln>
            <a:miter lim="800000"/>
          </a:ln>
        </p:spPr>
        <p:txBody>
          <a:bodyPr vert="horz" wrap="square" lIns="91440" tIns="45720" rIns="91440" bIns="45720" anchor="ctr" anchorCtr="0"/>
          <a:lstStyle>
            <a:lvl1pPr marL="0" indent="0" algn="l" defTabSz="914400" rtl="0" eaLnBrk="0" fontAlgn="base" hangingPunct="0">
              <a:lnSpc>
                <a:spcPct val="90000"/>
              </a:lnSpc>
              <a:spcBef>
                <a:spcPct val="0"/>
              </a:spcBef>
              <a:spcAft>
                <a:spcPct val="0"/>
              </a:spcAft>
              <a:buClrTx/>
              <a:buSzTx/>
              <a:buFontTx/>
              <a:buNone/>
              <a:defRPr kumimoji="0" lang="zh-CN" altLang="en-US" sz="3200" b="1" i="0" u="none" baseline="0">
                <a:solidFill>
                  <a:srgbClr val="3376AD"/>
                </a:solidFill>
                <a:latin typeface="+mj-lt"/>
                <a:ea typeface="+mj-ea"/>
                <a:cs typeface="+mj-cs"/>
              </a:defRPr>
            </a:lvl1pPr>
            <a:lvl2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2pPr>
            <a:lvl3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3pPr>
            <a:lvl4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4pPr>
            <a:lvl5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5pPr>
            <a:lvl6pPr marL="4572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6pPr>
            <a:lvl7pPr marL="9144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7pPr>
            <a:lvl8pPr marL="13716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8pPr>
            <a:lvl9pPr marL="18288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9pPr>
          </a:lstStyle>
          <a:p>
            <a:pPr lvl="0" eaLnBrk="1" hangingPunct="1"/>
            <a:r>
              <a:rPr lang="zh-CN" altLang="en-US">
                <a:solidFill>
                  <a:srgbClr val="000000"/>
                </a:solidFill>
              </a:rPr>
              <a:t>第七节　类风湿关节炎</a:t>
            </a:r>
          </a:p>
        </p:txBody>
      </p:sp>
      <p:sp>
        <p:nvSpPr>
          <p:cNvPr id="10243" name="Rectangle 3"/>
          <p:cNvSpPr/>
          <p:nvPr>
            <p:ph type="body" idx="4294967295"/>
          </p:nvPr>
        </p:nvSpPr>
        <p:spPr>
          <a:xfrm>
            <a:off x="457200" y="1076325"/>
            <a:ext cx="8229600" cy="5248275"/>
          </a:xfrm>
          <a:prstGeom prst="rect">
            <a:avLst/>
          </a:prstGeom>
          <a:noFill/>
          <a:ln>
            <a:miter lim="800000"/>
          </a:ln>
        </p:spPr>
        <p:txBody>
          <a:bodyPr vert="horz" wrap="square" lIns="91440" tIns="45720" rIns="91440" bIns="45720" anchor="t" anchorCtr="0"/>
          <a:lstStyle>
            <a:lvl1pPr marL="357505" indent="-357505" algn="just" defTabSz="914400" rtl="0" eaLnBrk="0" fontAlgn="base" hangingPunct="0">
              <a:lnSpc>
                <a:spcPct val="110000"/>
              </a:lnSpc>
              <a:spcBef>
                <a:spcPts val="600"/>
              </a:spcBef>
              <a:spcAft>
                <a:spcPct val="0"/>
              </a:spcAft>
              <a:buClr>
                <a:schemeClr val="accent1"/>
              </a:buClr>
              <a:buSzPct val="60000"/>
              <a:buFont typeface="Wingdings 2" pitchFamily="18" charset="2"/>
              <a:buChar char="f"/>
              <a:defRPr kumimoji="0" lang="zh-CN" altLang="en-US" sz="2400" b="0" i="0" u="none" baseline="0">
                <a:solidFill>
                  <a:schemeClr val="accent1"/>
                </a:solidFill>
                <a:latin typeface="+mn-lt"/>
                <a:ea typeface="+mn-ea"/>
                <a:cs typeface="+mn-cs"/>
              </a:defRPr>
            </a:lvl1pPr>
            <a:lvl2pPr marL="357505" indent="-357505" algn="just" defTabSz="914400" rtl="0" eaLnBrk="0" fontAlgn="base" hangingPunct="0">
              <a:lnSpc>
                <a:spcPct val="120000"/>
              </a:lnSpc>
              <a:spcBef>
                <a:spcPct val="0"/>
              </a:spcBef>
              <a:spcAft>
                <a:spcPts val="600"/>
              </a:spcAft>
              <a:buClr>
                <a:srgbClr val="5DD4FF"/>
              </a:buClr>
              <a:buSzTx/>
              <a:buFont typeface="幼圆" pitchFamily="49" charset="-122"/>
              <a:buChar char=" "/>
              <a:defRPr kumimoji="0" lang="zh-CN" altLang="en-US" sz="1600" b="0" i="0" u="none" baseline="0">
                <a:solidFill>
                  <a:schemeClr val="tx1"/>
                </a:solidFill>
                <a:latin typeface="+mn-lt"/>
                <a:ea typeface="+mn-ea"/>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baseline="0">
                <a:solidFill>
                  <a:schemeClr val="tx1"/>
                </a:solidFill>
                <a:latin typeface="Calibri" panose="020f0502020204030204" pitchFamily="34" charset="0"/>
                <a:ea typeface="+mn-ea"/>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baseline="0">
                <a:solidFill>
                  <a:schemeClr val="tx1"/>
                </a:solidFill>
                <a:latin typeface="Calibri" panose="020f0502020204030204" pitchFamily="34" charset="0"/>
                <a:ea typeface="+mn-ea"/>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baseline="0">
                <a:solidFill>
                  <a:schemeClr val="tx1"/>
                </a:solidFill>
                <a:latin typeface="Calibri" panose="020f0502020204030204" pitchFamily="34" charset="0"/>
                <a:ea typeface="+mn-ea"/>
              </a:defRPr>
            </a:lvl5pPr>
            <a:lvl6pPr marL="25146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6pPr>
            <a:lvl7pPr marL="29718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7pPr>
            <a:lvl8pPr marL="34290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8pPr>
            <a:lvl9pPr marL="38862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9pPr>
          </a:lstStyle>
          <a:p>
            <a:pPr lvl="0" eaLnBrk="1" hangingPunct="1">
              <a:buNone/>
            </a:pPr>
            <a:r>
              <a:rPr lang="zh-CN" altLang="en-US" sz="4000">
                <a:solidFill>
                  <a:srgbClr val="000000"/>
                </a:solidFill>
              </a:rPr>
              <a:t>临床表现</a:t>
            </a:r>
            <a:endParaRPr lang="en-US" altLang="en-US" sz="4000">
              <a:solidFill>
                <a:srgbClr val="000000"/>
              </a:solidFill>
            </a:endParaRPr>
          </a:p>
          <a:p>
            <a:pPr lvl="2" eaLnBrk="1" hangingPunct="1"/>
            <a:endParaRPr lang="zh-CN" altLang="en-US" sz="3200">
              <a:solidFill>
                <a:srgbClr val="000000"/>
              </a:solidFill>
            </a:endParaRPr>
          </a:p>
          <a:p>
            <a:pPr lvl="2" eaLnBrk="1" hangingPunct="1"/>
            <a:r>
              <a:rPr lang="zh-CN" altLang="en-US" sz="3200">
                <a:solidFill>
                  <a:srgbClr val="000000"/>
                </a:solidFill>
              </a:rPr>
              <a:t>全身症状</a:t>
            </a:r>
          </a:p>
          <a:p>
            <a:pPr lvl="2" eaLnBrk="1" hangingPunct="1"/>
            <a:r>
              <a:rPr lang="zh-CN" altLang="en-US" sz="3200">
                <a:solidFill>
                  <a:srgbClr val="000000"/>
                </a:solidFill>
              </a:rPr>
              <a:t>关节症状</a:t>
            </a:r>
          </a:p>
          <a:p>
            <a:pPr lvl="2" eaLnBrk="1" hangingPunct="1"/>
            <a:r>
              <a:rPr lang="zh-CN" altLang="en-US" sz="3200">
                <a:solidFill>
                  <a:srgbClr val="000000"/>
                </a:solidFill>
              </a:rPr>
              <a:t>关节外症状</a:t>
            </a:r>
          </a:p>
          <a:p>
            <a:pPr lvl="0" eaLnBrk="1" hangingPunct="1"/>
            <a:endParaRPr lang="en-US" altLang="en-US">
              <a:solidFill>
                <a:srgbClr val="000000"/>
              </a:solidFill>
            </a:endParaRPr>
          </a:p>
          <a:p>
            <a:pPr lvl="2" eaLnBrk="1" hangingPunct="1"/>
            <a:endParaRPr lang="en-US" altLang="en-US">
              <a:solidFill>
                <a:srgbClr val="000000"/>
              </a:solidFill>
            </a:endParaRPr>
          </a:p>
          <a:p>
            <a:pPr lvl="1" eaLnBrk="1" hangingPunct="1"/>
            <a:br>
              <a:rPr lang="zh-CN" altLang="en-US">
                <a:solidFill>
                  <a:srgbClr val="000000"/>
                </a:solidFill>
              </a:rPr>
            </a:br>
            <a:br>
              <a:rPr lang="zh-CN" altLang="en-US">
                <a:solidFill>
                  <a:srgbClr val="000000"/>
                </a:solidFill>
              </a:rPr>
            </a:br>
            <a:br>
              <a:rPr lang="zh-CN" altLang="en-US">
                <a:solidFill>
                  <a:srgbClr val="000000"/>
                </a:solidFill>
              </a:rPr>
            </a:b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1266" name="Rectangle 2"/>
          <p:cNvSpPr/>
          <p:nvPr>
            <p:ph type="title" idx="4294967295"/>
          </p:nvPr>
        </p:nvSpPr>
        <p:spPr>
          <a:xfrm>
            <a:off x="419100" y="312738"/>
            <a:ext cx="8291512" cy="654050"/>
          </a:xfrm>
          <a:prstGeom prst="rect">
            <a:avLst/>
          </a:prstGeom>
          <a:noFill/>
          <a:ln>
            <a:miter lim="800000"/>
          </a:ln>
        </p:spPr>
        <p:txBody>
          <a:bodyPr vert="horz" wrap="square" lIns="91440" tIns="45720" rIns="91440" bIns="45720" anchor="b" anchorCtr="0"/>
          <a:lstStyle>
            <a:lvl1pPr marL="0" indent="0" algn="l" defTabSz="914400" rtl="0" eaLnBrk="0" fontAlgn="base" hangingPunct="0">
              <a:lnSpc>
                <a:spcPct val="90000"/>
              </a:lnSpc>
              <a:spcBef>
                <a:spcPct val="0"/>
              </a:spcBef>
              <a:spcAft>
                <a:spcPct val="0"/>
              </a:spcAft>
              <a:buClrTx/>
              <a:buSzTx/>
              <a:buFontTx/>
              <a:buNone/>
              <a:defRPr kumimoji="0" lang="zh-CN" altLang="en-US" sz="3200" b="1" i="0" u="none" baseline="0">
                <a:solidFill>
                  <a:srgbClr val="3376AD"/>
                </a:solidFill>
                <a:latin typeface="+mj-lt"/>
                <a:ea typeface="+mj-ea"/>
                <a:cs typeface="+mj-cs"/>
              </a:defRPr>
            </a:lvl1pPr>
            <a:lvl2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2pPr>
            <a:lvl3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3pPr>
            <a:lvl4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4pPr>
            <a:lvl5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5pPr>
            <a:lvl6pPr marL="4572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6pPr>
            <a:lvl7pPr marL="9144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7pPr>
            <a:lvl8pPr marL="13716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8pPr>
            <a:lvl9pPr marL="18288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9pPr>
          </a:lstStyle>
          <a:p>
            <a:pPr lvl="0" eaLnBrk="1" hangingPunct="1"/>
            <a:r>
              <a:rPr lang="zh-CN" altLang="en-US">
                <a:solidFill>
                  <a:srgbClr val="000000"/>
                </a:solidFill>
              </a:rPr>
              <a:t>类风湿性关节得临床表现 </a:t>
            </a:r>
          </a:p>
        </p:txBody>
      </p:sp>
      <p:sp>
        <p:nvSpPr>
          <p:cNvPr id="11267" name="Rectangle 3"/>
          <p:cNvSpPr/>
          <p:nvPr>
            <p:ph type="body" idx="4294967295"/>
          </p:nvPr>
        </p:nvSpPr>
        <p:spPr>
          <a:xfrm>
            <a:off x="384175" y="1250950"/>
            <a:ext cx="8291512" cy="4884738"/>
          </a:xfrm>
          <a:prstGeom prst="rect">
            <a:avLst/>
          </a:prstGeom>
          <a:noFill/>
          <a:ln>
            <a:miter lim="800000"/>
          </a:ln>
        </p:spPr>
        <p:txBody>
          <a:bodyPr vert="horz" wrap="square" lIns="91440" tIns="45720" rIns="91440" bIns="45720" anchor="t" anchorCtr="0"/>
          <a:lstStyle>
            <a:lvl1pPr marL="357505" indent="-357505" algn="just" defTabSz="914400" rtl="0" eaLnBrk="0" fontAlgn="base" hangingPunct="0">
              <a:lnSpc>
                <a:spcPct val="110000"/>
              </a:lnSpc>
              <a:spcBef>
                <a:spcPts val="600"/>
              </a:spcBef>
              <a:spcAft>
                <a:spcPct val="0"/>
              </a:spcAft>
              <a:buClr>
                <a:schemeClr val="accent1"/>
              </a:buClr>
              <a:buSzPct val="60000"/>
              <a:buFont typeface="Wingdings 2" pitchFamily="18" charset="2"/>
              <a:buChar char="f"/>
              <a:defRPr kumimoji="0" lang="zh-CN" altLang="en-US" sz="2400" b="0" i="0" u="none" baseline="0">
                <a:solidFill>
                  <a:schemeClr val="accent1"/>
                </a:solidFill>
                <a:latin typeface="+mn-lt"/>
                <a:ea typeface="+mn-ea"/>
                <a:cs typeface="+mn-cs"/>
              </a:defRPr>
            </a:lvl1pPr>
            <a:lvl2pPr marL="742950" indent="-285750" algn="just" rtl="0" eaLnBrk="0" fontAlgn="base" hangingPunct="0">
              <a:lnSpc>
                <a:spcPct val="120000"/>
              </a:lnSpc>
              <a:spcBef>
                <a:spcPct val="0"/>
              </a:spcBef>
              <a:spcAft>
                <a:spcPts val="600"/>
              </a:spcAft>
              <a:buClr>
                <a:srgbClr val="5DD4FF"/>
              </a:buClr>
              <a:buSzTx/>
              <a:buFont typeface="幼圆" pitchFamily="49" charset="-122"/>
              <a:buChar char=" "/>
              <a:defRPr kumimoji="0" lang="zh-CN" altLang="en-US" sz="1600" b="0" i="0" u="none" baseline="0">
                <a:solidFill>
                  <a:schemeClr val="tx1"/>
                </a:solidFill>
                <a:latin typeface="+mn-lt"/>
                <a:ea typeface="+mn-ea"/>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baseline="0">
                <a:solidFill>
                  <a:schemeClr val="tx1"/>
                </a:solidFill>
                <a:latin typeface="Calibri" panose="020f0502020204030204" pitchFamily="34" charset="0"/>
                <a:ea typeface="+mn-ea"/>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baseline="0">
                <a:solidFill>
                  <a:schemeClr val="tx1"/>
                </a:solidFill>
                <a:latin typeface="Calibri" panose="020f0502020204030204" pitchFamily="34" charset="0"/>
                <a:ea typeface="+mn-ea"/>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baseline="0">
                <a:solidFill>
                  <a:schemeClr val="tx1"/>
                </a:solidFill>
                <a:latin typeface="Calibri" panose="020f0502020204030204" pitchFamily="34" charset="0"/>
                <a:ea typeface="+mn-ea"/>
              </a:defRPr>
            </a:lvl5pPr>
            <a:lvl6pPr marL="25146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6pPr>
            <a:lvl7pPr marL="29718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7pPr>
            <a:lvl8pPr marL="34290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8pPr>
            <a:lvl9pPr marL="38862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9pPr>
          </a:lstStyle>
          <a:p>
            <a:pPr marL="357505" lvl="0" indent="-357505" eaLnBrk="1" hangingPunct="1"/>
            <a:r>
              <a:rPr lang="zh-CN" altLang="en-US" b="1">
                <a:solidFill>
                  <a:srgbClr val="000000"/>
                </a:solidFill>
              </a:rPr>
              <a:t>关节疼痛与压痛</a:t>
            </a:r>
          </a:p>
          <a:p>
            <a:pPr marL="357505" lvl="0" indent="-357505" eaLnBrk="1" hangingPunct="1"/>
            <a:r>
              <a:rPr lang="zh-CN" altLang="en-US" b="1">
                <a:solidFill>
                  <a:srgbClr val="000000"/>
                </a:solidFill>
              </a:rPr>
              <a:t>肿胀</a:t>
            </a:r>
          </a:p>
          <a:p>
            <a:pPr marL="357505" lvl="0" indent="-357505" eaLnBrk="1" hangingPunct="1"/>
            <a:r>
              <a:rPr lang="zh-CN" altLang="en-US" b="1">
                <a:solidFill>
                  <a:srgbClr val="000000"/>
                </a:solidFill>
              </a:rPr>
              <a:t>晨僵</a:t>
            </a:r>
          </a:p>
          <a:p>
            <a:pPr marL="357505" lvl="0" indent="-357505" eaLnBrk="1" hangingPunct="1"/>
            <a:r>
              <a:rPr lang="zh-CN" altLang="en-US" b="1">
                <a:solidFill>
                  <a:srgbClr val="000000"/>
                </a:solidFill>
              </a:rPr>
              <a:t>畸形</a:t>
            </a:r>
          </a:p>
          <a:p>
            <a:pPr marL="357505" lvl="0" indent="-357505" eaLnBrk="1" hangingPunct="1"/>
            <a:r>
              <a:rPr lang="zh-CN" altLang="en-US" b="1">
                <a:solidFill>
                  <a:srgbClr val="000000"/>
                </a:solidFill>
              </a:rPr>
              <a:t>功能障碍</a:t>
            </a:r>
          </a:p>
          <a:p>
            <a:pPr marL="357505" lvl="0" indent="-357505" eaLnBrk="1" hangingPunct="1"/>
            <a:endParaRPr lang="zh-CN" altLang="en-US" b="1">
              <a:solidFill>
                <a:srgbClr val="000000"/>
              </a:solidFill>
            </a:endParaRPr>
          </a:p>
        </p:txBody>
      </p:sp>
      <p:sp>
        <p:nvSpPr>
          <p:cNvPr id="11268" name="WordArt 4"/>
          <p:cNvSpPr>
            <a:spLocks noChangeArrowheads="1" noChangeShapeType="1"/>
          </p:cNvSpPr>
          <p:nvPr/>
        </p:nvSpPr>
        <p:spPr bwMode="auto">
          <a:xfrm>
            <a:off x="2843213" y="4149725"/>
            <a:ext cx="5616575" cy="1223963"/>
          </a:xfrm>
          <a:prstGeom prst="rect">
            <a:avLst/>
          </a:prstGeom>
        </p:spPr>
        <p:txBody>
          <a:bodyPr wrap="none" numCol="1" fromWordArt="1">
            <a:prstTxWarp prst="textFadeUp">
              <a:avLst>
                <a:gd name="adj" fmla="val 9991"/>
              </a:avLst>
            </a:prstTxWarp>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sz="1800" b="0" i="0" u="none" baseline="0">
                <a:solidFill>
                  <a:schemeClr val="tx1"/>
                </a:solidFill>
                <a:latin typeface="Arial" pitchFamily="34" charset="0"/>
                <a:ea typeface="宋体" panose="02010600030101010101" pitchFamily="2" charset="-122"/>
              </a:defRPr>
            </a:lvl5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en-US" altLang="zh-CN" sz="3600" b="1" i="0" u="none" strike="noStrike" kern="10" cap="none" spc="0" normalizeH="0" baseline="0" noProof="0">
                <a:ln w="12700">
                  <a:solidFill>
                    <a:srgbClr val="B2B2B2"/>
                  </a:solidFill>
                  <a:round/>
                </a:ln>
                <a:gradFill rotWithShape="0">
                  <a:gsLst>
                    <a:gs pos="0">
                      <a:srgbClr val="000000"/>
                    </a:gs>
                    <a:gs pos="100000">
                      <a:srgbClr val="FFCC00"/>
                    </a:gs>
                  </a:gsLst>
                  <a:lin ang="5400000" scaled="1"/>
                </a:gradFill>
                <a:effectLst>
                  <a:outerShdw dist="35921" dir="2700000" sy="50000" rotWithShape="0">
                    <a:srgbClr val="875B0D">
                      <a:alpha val="67000"/>
                    </a:srgbClr>
                  </a:outerShdw>
                </a:effectLst>
                <a:uLnTx/>
                <a:uFillTx/>
                <a:latin typeface="宋体" panose="02010600030101010101" pitchFamily="2" charset="-122"/>
                <a:ea typeface="宋体" panose="02010600030101010101" pitchFamily="2" charset="-122"/>
                <a:cs typeface="+mn-cs"/>
              </a:rPr>
              <a:t>part 1</a:t>
            </a:r>
            <a:r>
              <a:rPr kumimoji="0" lang="zh-CN" altLang="en-US" sz="3600" b="1" i="0" u="none" strike="noStrike" kern="10" cap="none" spc="0" normalizeH="0" baseline="0" noProof="0">
                <a:ln w="12700">
                  <a:solidFill>
                    <a:srgbClr val="B2B2B2"/>
                  </a:solidFill>
                  <a:round/>
                </a:ln>
                <a:gradFill rotWithShape="0">
                  <a:gsLst>
                    <a:gs pos="0">
                      <a:srgbClr val="000000"/>
                    </a:gs>
                    <a:gs pos="100000">
                      <a:srgbClr val="FFCC00"/>
                    </a:gs>
                  </a:gsLst>
                  <a:lin ang="5400000" scaled="1"/>
                </a:gradFill>
                <a:effectLst>
                  <a:outerShdw dist="35921" dir="2700000" sy="50000" rotWithShape="0">
                    <a:srgbClr val="875B0D">
                      <a:alpha val="67000"/>
                    </a:srgbClr>
                  </a:outerShdw>
                </a:effectLst>
                <a:uLnTx/>
                <a:uFillTx/>
                <a:latin typeface="宋体" panose="02010600030101010101" pitchFamily="2" charset="-122"/>
                <a:ea typeface="宋体" panose="02010600030101010101" pitchFamily="2" charset="-122"/>
                <a:cs typeface="+mn-cs"/>
              </a:rPr>
              <a:t>:常见关节症状</a:t>
            </a:r>
            <a:endParaRPr kumimoji="0" lang="zh-CN" altLang="en-US" sz="3600" b="1" i="0" u="none" strike="noStrike" kern="10" cap="none" spc="0" normalizeH="0" baseline="0" noProof="0">
              <a:ln w="12700">
                <a:solidFill>
                  <a:srgbClr val="B2B2B2"/>
                </a:solidFill>
                <a:round/>
              </a:ln>
              <a:gradFill rotWithShape="0">
                <a:gsLst>
                  <a:gs pos="0">
                    <a:srgbClr val="000000"/>
                  </a:gs>
                  <a:gs pos="100000">
                    <a:srgbClr val="FFCC00"/>
                  </a:gs>
                </a:gsLst>
                <a:lin ang="5400000" scaled="1"/>
              </a:gradFill>
              <a:effectLst>
                <a:outerShdw dist="35921" dir="2700000" sy="50000" rotWithShape="0">
                  <a:srgbClr val="875B0D">
                    <a:alpha val="67000"/>
                  </a:srgbClr>
                </a:outerShdw>
              </a:effectLst>
              <a:uLnTx/>
              <a:uFillTx/>
              <a:latin typeface="宋体" panose="02010600030101010101" pitchFamily="2" charset="-122"/>
              <a:ea typeface="宋体" panose="02010600030101010101" pitchFamily="2" charset="-122"/>
              <a:cs typeface="+mn-cs"/>
            </a:endParaRPr>
          </a:p>
        </p:txBody>
      </p:sp>
    </p:spTree>
  </p:cSld>
  <p:clrMapOvr>
    <a:masterClrMapping/>
  </p:clrMapOvr>
  <p:transition spd="slow"/>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2290" name="Rectangle 2"/>
          <p:cNvSpPr/>
          <p:nvPr>
            <p:ph type="title" idx="4294967295"/>
          </p:nvPr>
        </p:nvSpPr>
        <p:spPr>
          <a:xfrm>
            <a:off x="419100" y="312738"/>
            <a:ext cx="8291512" cy="654050"/>
          </a:xfrm>
          <a:prstGeom prst="rect">
            <a:avLst/>
          </a:prstGeom>
          <a:noFill/>
          <a:ln>
            <a:miter lim="800000"/>
          </a:ln>
        </p:spPr>
        <p:txBody>
          <a:bodyPr vert="horz" wrap="square" lIns="91440" tIns="45720" rIns="91440" bIns="45720" anchor="b" anchorCtr="0"/>
          <a:lstStyle>
            <a:lvl1pPr marL="0" indent="0" algn="l" defTabSz="914400" rtl="0" eaLnBrk="0" fontAlgn="base" hangingPunct="0">
              <a:lnSpc>
                <a:spcPct val="90000"/>
              </a:lnSpc>
              <a:spcBef>
                <a:spcPct val="0"/>
              </a:spcBef>
              <a:spcAft>
                <a:spcPct val="0"/>
              </a:spcAft>
              <a:buClrTx/>
              <a:buSzTx/>
              <a:buFontTx/>
              <a:buNone/>
              <a:defRPr kumimoji="0" lang="zh-CN" altLang="en-US" sz="3200" b="1" i="0" u="none" baseline="0">
                <a:solidFill>
                  <a:srgbClr val="3376AD"/>
                </a:solidFill>
                <a:latin typeface="+mj-lt"/>
                <a:ea typeface="+mj-ea"/>
                <a:cs typeface="+mj-cs"/>
              </a:defRPr>
            </a:lvl1pPr>
            <a:lvl2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2pPr>
            <a:lvl3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3pPr>
            <a:lvl4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4pPr>
            <a:lvl5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5pPr>
            <a:lvl6pPr marL="4572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6pPr>
            <a:lvl7pPr marL="9144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7pPr>
            <a:lvl8pPr marL="13716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8pPr>
            <a:lvl9pPr marL="18288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9pPr>
          </a:lstStyle>
          <a:p>
            <a:pPr lvl="0" eaLnBrk="1" hangingPunct="1"/>
            <a:endParaRPr lang="zh-CN" altLang="en-US"/>
          </a:p>
        </p:txBody>
      </p:sp>
      <p:sp>
        <p:nvSpPr>
          <p:cNvPr id="12291" name="Rectangle 3"/>
          <p:cNvSpPr/>
          <p:nvPr>
            <p:ph type="body" idx="4294967295"/>
          </p:nvPr>
        </p:nvSpPr>
        <p:spPr>
          <a:xfrm>
            <a:off x="419100" y="1219200"/>
            <a:ext cx="8291512" cy="4884738"/>
          </a:xfrm>
          <a:prstGeom prst="rect">
            <a:avLst/>
          </a:prstGeom>
          <a:noFill/>
          <a:ln>
            <a:miter lim="800000"/>
          </a:ln>
        </p:spPr>
        <p:txBody>
          <a:bodyPr vert="horz" wrap="square" lIns="91440" tIns="45720" rIns="91440" bIns="45720" anchor="t" anchorCtr="0"/>
          <a:lstStyle>
            <a:lvl1pPr marL="357505" indent="-357505" algn="just" defTabSz="914400" rtl="0" eaLnBrk="0" fontAlgn="base" hangingPunct="0">
              <a:lnSpc>
                <a:spcPct val="110000"/>
              </a:lnSpc>
              <a:spcBef>
                <a:spcPts val="600"/>
              </a:spcBef>
              <a:spcAft>
                <a:spcPct val="0"/>
              </a:spcAft>
              <a:buClr>
                <a:schemeClr val="accent1"/>
              </a:buClr>
              <a:buSzPct val="60000"/>
              <a:buFont typeface="Wingdings 2" pitchFamily="18" charset="2"/>
              <a:buChar char="f"/>
              <a:defRPr kumimoji="0" lang="zh-CN" altLang="en-US" sz="2400" b="0" i="0" u="none" baseline="0">
                <a:solidFill>
                  <a:schemeClr val="accent1"/>
                </a:solidFill>
                <a:latin typeface="+mn-lt"/>
                <a:ea typeface="+mn-ea"/>
                <a:cs typeface="+mn-cs"/>
              </a:defRPr>
            </a:lvl1pPr>
            <a:lvl2pPr marL="742950" indent="-285750" algn="just" rtl="0" eaLnBrk="0" fontAlgn="base" hangingPunct="0">
              <a:lnSpc>
                <a:spcPct val="120000"/>
              </a:lnSpc>
              <a:spcBef>
                <a:spcPct val="0"/>
              </a:spcBef>
              <a:spcAft>
                <a:spcPts val="600"/>
              </a:spcAft>
              <a:buClr>
                <a:srgbClr val="5DD4FF"/>
              </a:buClr>
              <a:buSzTx/>
              <a:buFont typeface="幼圆" pitchFamily="49" charset="-122"/>
              <a:buChar char=" "/>
              <a:defRPr kumimoji="0" lang="zh-CN" altLang="en-US" sz="1600" b="0" i="0" u="none" baseline="0">
                <a:solidFill>
                  <a:schemeClr val="tx1"/>
                </a:solidFill>
                <a:latin typeface="+mn-lt"/>
                <a:ea typeface="+mn-ea"/>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baseline="0">
                <a:solidFill>
                  <a:schemeClr val="tx1"/>
                </a:solidFill>
                <a:latin typeface="Calibri" panose="020f0502020204030204" pitchFamily="34" charset="0"/>
                <a:ea typeface="+mn-ea"/>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baseline="0">
                <a:solidFill>
                  <a:schemeClr val="tx1"/>
                </a:solidFill>
                <a:latin typeface="Calibri" panose="020f0502020204030204" pitchFamily="34" charset="0"/>
                <a:ea typeface="+mn-ea"/>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baseline="0">
                <a:solidFill>
                  <a:schemeClr val="tx1"/>
                </a:solidFill>
                <a:latin typeface="Calibri" panose="020f0502020204030204" pitchFamily="34" charset="0"/>
                <a:ea typeface="+mn-ea"/>
              </a:defRPr>
            </a:lvl5pPr>
            <a:lvl6pPr marL="25146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6pPr>
            <a:lvl7pPr marL="29718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7pPr>
            <a:lvl8pPr marL="34290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8pPr>
            <a:lvl9pPr marL="38862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9pPr>
          </a:lstStyle>
          <a:p>
            <a:pPr marL="357505" lvl="0" indent="-357505" eaLnBrk="1" hangingPunct="1"/>
            <a:r>
              <a:rPr lang="en-US" altLang="zh-CN" sz="3600" b="1">
                <a:solidFill>
                  <a:srgbClr val="000000"/>
                </a:solidFill>
              </a:rPr>
              <a:t>(1) </a:t>
            </a:r>
            <a:r>
              <a:rPr lang="zh-CN" altLang="en-US" sz="3600" b="1">
                <a:solidFill>
                  <a:srgbClr val="000000"/>
                </a:solidFill>
              </a:rPr>
              <a:t>关节疼痛与压痛</a:t>
            </a:r>
            <a:r>
              <a:rPr lang="zh-CN" altLang="en-US">
                <a:solidFill>
                  <a:srgbClr val="000000"/>
                </a:solidFill>
              </a:rPr>
              <a:t> </a:t>
            </a:r>
          </a:p>
          <a:p>
            <a:pPr marL="357505" lvl="0" indent="-357505" eaLnBrk="1" hangingPunct="1">
              <a:buNone/>
            </a:pPr>
            <a:r>
              <a:rPr lang="zh-CN" altLang="en-US" sz="2800" b="1">
                <a:solidFill>
                  <a:srgbClr val="000000"/>
                </a:solidFill>
              </a:rPr>
              <a:t>可发生于全身任何滑膜关节,但以双手和双足小关节为主,如近侧指间关节、趾间关节、掌指关节和(或)跖趾关节。病变累及颞下颌关节时可出现咀嚼疼痛,严重时可导致张口困难。</a:t>
            </a:r>
            <a:r>
              <a:rPr lang="zh-CN" altLang="en-US" sz="2800">
                <a:solidFill>
                  <a:srgbClr val="000000"/>
                </a:solidFill>
              </a:rPr>
              <a:t> </a:t>
            </a:r>
          </a:p>
        </p:txBody>
      </p:sp>
    </p:spTree>
  </p:cSld>
  <p:clrMapOvr>
    <a:masterClrMapping/>
  </p:clrMapOvr>
  <p:transition spd="slow"/>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13314" name="Rectangle 2"/>
          <p:cNvSpPr/>
          <p:nvPr>
            <p:ph type="title" idx="4294967295"/>
          </p:nvPr>
        </p:nvSpPr>
        <p:spPr>
          <a:xfrm>
            <a:off x="419100" y="312738"/>
            <a:ext cx="8291512" cy="57150"/>
          </a:xfrm>
          <a:prstGeom prst="rect">
            <a:avLst/>
          </a:prstGeom>
          <a:noFill/>
          <a:ln>
            <a:miter lim="800000"/>
          </a:ln>
        </p:spPr>
        <p:txBody>
          <a:bodyPr vert="horz" wrap="square" lIns="91440" tIns="45720" rIns="91440" bIns="45720" anchor="b" anchorCtr="0"/>
          <a:lstStyle>
            <a:lvl1pPr marL="0" indent="0" algn="l" defTabSz="914400" rtl="0" eaLnBrk="0" fontAlgn="base" hangingPunct="0">
              <a:lnSpc>
                <a:spcPct val="90000"/>
              </a:lnSpc>
              <a:spcBef>
                <a:spcPct val="0"/>
              </a:spcBef>
              <a:spcAft>
                <a:spcPct val="0"/>
              </a:spcAft>
              <a:buClrTx/>
              <a:buSzTx/>
              <a:buFontTx/>
              <a:buNone/>
              <a:defRPr kumimoji="0" lang="zh-CN" altLang="en-US" sz="3200" b="1" i="0" u="none" baseline="0">
                <a:solidFill>
                  <a:srgbClr val="3376AD"/>
                </a:solidFill>
                <a:latin typeface="+mj-lt"/>
                <a:ea typeface="+mj-ea"/>
                <a:cs typeface="+mj-cs"/>
              </a:defRPr>
            </a:lvl1pPr>
            <a:lvl2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2pPr>
            <a:lvl3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3pPr>
            <a:lvl4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4pPr>
            <a:lvl5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5pPr>
            <a:lvl6pPr marL="4572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6pPr>
            <a:lvl7pPr marL="9144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7pPr>
            <a:lvl8pPr marL="13716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8pPr>
            <a:lvl9pPr marL="18288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9pPr>
          </a:lstStyle>
          <a:p>
            <a:pPr lvl="0" eaLnBrk="1" hangingPunct="1"/>
            <a:endParaRPr lang="zh-CN" altLang="en-US"/>
          </a:p>
        </p:txBody>
      </p:sp>
      <p:sp>
        <p:nvSpPr>
          <p:cNvPr id="13315" name="Rectangle 3"/>
          <p:cNvSpPr/>
          <p:nvPr>
            <p:ph type="body" idx="4294967295"/>
          </p:nvPr>
        </p:nvSpPr>
        <p:spPr>
          <a:xfrm>
            <a:off x="468312" y="692150"/>
            <a:ext cx="7993062" cy="4495800"/>
          </a:xfrm>
          <a:prstGeom prst="rect">
            <a:avLst/>
          </a:prstGeom>
          <a:noFill/>
          <a:ln>
            <a:miter lim="800000"/>
          </a:ln>
        </p:spPr>
        <p:txBody>
          <a:bodyPr vert="horz" wrap="square" lIns="91440" tIns="45720" rIns="91440" bIns="45720" anchor="t" anchorCtr="0"/>
          <a:lstStyle>
            <a:lvl1pPr marL="357505" indent="-357505" algn="just" defTabSz="914400" rtl="0" eaLnBrk="0" fontAlgn="base" hangingPunct="0">
              <a:lnSpc>
                <a:spcPct val="110000"/>
              </a:lnSpc>
              <a:spcBef>
                <a:spcPts val="600"/>
              </a:spcBef>
              <a:spcAft>
                <a:spcPct val="0"/>
              </a:spcAft>
              <a:buClr>
                <a:schemeClr val="accent1"/>
              </a:buClr>
              <a:buSzPct val="60000"/>
              <a:buFont typeface="Wingdings 2" pitchFamily="18" charset="2"/>
              <a:buChar char="f"/>
              <a:defRPr kumimoji="0" lang="zh-CN" altLang="en-US" sz="2400" b="0" i="0" u="none" baseline="0">
                <a:solidFill>
                  <a:schemeClr val="accent1"/>
                </a:solidFill>
                <a:latin typeface="+mn-lt"/>
                <a:ea typeface="+mn-ea"/>
                <a:cs typeface="+mn-cs"/>
              </a:defRPr>
            </a:lvl1pPr>
            <a:lvl2pPr marL="742950" indent="-285750" algn="just" rtl="0" eaLnBrk="0" fontAlgn="base" hangingPunct="0">
              <a:lnSpc>
                <a:spcPct val="120000"/>
              </a:lnSpc>
              <a:spcBef>
                <a:spcPct val="0"/>
              </a:spcBef>
              <a:spcAft>
                <a:spcPts val="600"/>
              </a:spcAft>
              <a:buClr>
                <a:srgbClr val="5DD4FF"/>
              </a:buClr>
              <a:buSzTx/>
              <a:buFont typeface="幼圆" pitchFamily="49" charset="-122"/>
              <a:buChar char=" "/>
              <a:defRPr kumimoji="0" lang="zh-CN" altLang="en-US" sz="1600" b="0" i="0" u="none" baseline="0">
                <a:solidFill>
                  <a:schemeClr val="tx1"/>
                </a:solidFill>
                <a:latin typeface="+mn-lt"/>
                <a:ea typeface="+mn-ea"/>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baseline="0">
                <a:solidFill>
                  <a:schemeClr val="tx1"/>
                </a:solidFill>
                <a:latin typeface="Calibri" panose="020f0502020204030204" pitchFamily="34" charset="0"/>
                <a:ea typeface="+mn-ea"/>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baseline="0">
                <a:solidFill>
                  <a:schemeClr val="tx1"/>
                </a:solidFill>
                <a:latin typeface="Calibri" panose="020f0502020204030204" pitchFamily="34" charset="0"/>
                <a:ea typeface="+mn-ea"/>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baseline="0">
                <a:solidFill>
                  <a:schemeClr val="tx1"/>
                </a:solidFill>
                <a:latin typeface="Calibri" panose="020f0502020204030204" pitchFamily="34" charset="0"/>
                <a:ea typeface="+mn-ea"/>
              </a:defRPr>
            </a:lvl5pPr>
            <a:lvl6pPr marL="25146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6pPr>
            <a:lvl7pPr marL="29718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7pPr>
            <a:lvl8pPr marL="34290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8pPr>
            <a:lvl9pPr marL="38862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9pPr>
          </a:lstStyle>
          <a:p>
            <a:pPr marL="357505" lvl="0" indent="-357505" eaLnBrk="1" hangingPunct="1"/>
            <a:r>
              <a:rPr lang="en-US" altLang="zh-CN" sz="3600" b="1">
                <a:solidFill>
                  <a:srgbClr val="000000"/>
                </a:solidFill>
              </a:rPr>
              <a:t>(2) </a:t>
            </a:r>
            <a:r>
              <a:rPr lang="zh-CN" altLang="en-US" sz="3600" b="1">
                <a:solidFill>
                  <a:srgbClr val="000000"/>
                </a:solidFill>
              </a:rPr>
              <a:t>关节肿胀</a:t>
            </a:r>
            <a:r>
              <a:rPr lang="zh-CN" altLang="en-US" b="1">
                <a:solidFill>
                  <a:srgbClr val="000000"/>
                </a:solidFill>
              </a:rPr>
              <a:t> </a:t>
            </a:r>
          </a:p>
          <a:p>
            <a:pPr marL="357505" lvl="0" indent="-357505" eaLnBrk="1" hangingPunct="1">
              <a:buNone/>
            </a:pPr>
            <a:r>
              <a:rPr lang="zh-CN" altLang="en-US" b="1">
                <a:solidFill>
                  <a:srgbClr val="000000"/>
                </a:solidFill>
              </a:rPr>
              <a:t>　　</a:t>
            </a:r>
            <a:r>
              <a:rPr lang="zh-CN" altLang="en-US" sz="2800" b="1">
                <a:solidFill>
                  <a:srgbClr val="000000"/>
                </a:solidFill>
              </a:rPr>
              <a:t>凡受累得关节均可出现肿胀,关节肿胀提示炎症较重。典型得表现为关节周围均匀性肿大,例如近端指间关节得梭形肿胀。关节肿胀在四肢小关节最易检查出来,而肩髋等大关节肿胀却不易发现。</a:t>
            </a:r>
            <a:r>
              <a:rPr lang="zh-CN" altLang="en-US" sz="2800">
                <a:solidFill>
                  <a:srgbClr val="000000"/>
                </a:solidFill>
              </a:rPr>
              <a:t> </a:t>
            </a:r>
          </a:p>
        </p:txBody>
      </p:sp>
      <p:pic>
        <p:nvPicPr>
          <p:cNvPr id="13316" name="Picture 4" descr="6058548s"/>
          <p:cNvPicPr/>
          <p:nvPr/>
        </p:nvPicPr>
        <p:blipFill>
          <a:blip r:embed="rId2"/>
          <a:stretch>
            <a:fillRect/>
          </a:stretch>
        </p:blipFill>
        <p:spPr>
          <a:xfrm>
            <a:off x="4211638" y="3429000"/>
            <a:ext cx="4113212" cy="3455988"/>
          </a:xfrm>
          <a:prstGeom prst="rect">
            <a:avLst/>
          </a:prstGeom>
          <a:noFill/>
          <a:ln>
            <a:noFill/>
            <a:miter lim="800000"/>
          </a:ln>
        </p:spPr>
      </p:pic>
    </p:spTree>
  </p:cSld>
  <p:clrMapOvr>
    <a:masterClrMapping/>
  </p:clrMapOvr>
  <p:transition spd="slow"/>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4338" name="Rectangle 2"/>
          <p:cNvSpPr/>
          <p:nvPr>
            <p:ph type="title" idx="4294967295"/>
          </p:nvPr>
        </p:nvSpPr>
        <p:spPr>
          <a:xfrm>
            <a:off x="419100" y="312738"/>
            <a:ext cx="8291512" cy="654050"/>
          </a:xfrm>
          <a:prstGeom prst="rect">
            <a:avLst/>
          </a:prstGeom>
          <a:noFill/>
          <a:ln>
            <a:miter lim="800000"/>
          </a:ln>
        </p:spPr>
        <p:txBody>
          <a:bodyPr vert="horz" wrap="square" lIns="91440" tIns="45720" rIns="91440" bIns="45720" anchor="b" anchorCtr="0"/>
          <a:lstStyle>
            <a:lvl1pPr marL="0" indent="0" algn="l" defTabSz="914400" rtl="0" eaLnBrk="0" fontAlgn="base" hangingPunct="0">
              <a:lnSpc>
                <a:spcPct val="90000"/>
              </a:lnSpc>
              <a:spcBef>
                <a:spcPct val="0"/>
              </a:spcBef>
              <a:spcAft>
                <a:spcPct val="0"/>
              </a:spcAft>
              <a:buClrTx/>
              <a:buSzTx/>
              <a:buFontTx/>
              <a:buNone/>
              <a:defRPr kumimoji="0" lang="zh-CN" altLang="en-US" sz="3200" b="1" i="0" u="none" baseline="0">
                <a:solidFill>
                  <a:srgbClr val="3376AD"/>
                </a:solidFill>
                <a:latin typeface="+mj-lt"/>
                <a:ea typeface="+mj-ea"/>
                <a:cs typeface="+mj-cs"/>
              </a:defRPr>
            </a:lvl1pPr>
            <a:lvl2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2pPr>
            <a:lvl3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3pPr>
            <a:lvl4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4pPr>
            <a:lvl5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5pPr>
            <a:lvl6pPr marL="4572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6pPr>
            <a:lvl7pPr marL="9144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7pPr>
            <a:lvl8pPr marL="13716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8pPr>
            <a:lvl9pPr marL="18288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9pPr>
          </a:lstStyle>
          <a:p>
            <a:pPr lvl="0" eaLnBrk="1" hangingPunct="1"/>
            <a:endParaRPr lang="zh-CN" altLang="en-US"/>
          </a:p>
        </p:txBody>
      </p:sp>
      <p:sp>
        <p:nvSpPr>
          <p:cNvPr id="14339" name="Rectangle 3"/>
          <p:cNvSpPr/>
          <p:nvPr>
            <p:ph type="body" idx="4294967295"/>
          </p:nvPr>
        </p:nvSpPr>
        <p:spPr>
          <a:xfrm>
            <a:off x="323850" y="1341438"/>
            <a:ext cx="8137525" cy="4852988"/>
          </a:xfrm>
          <a:prstGeom prst="rect">
            <a:avLst/>
          </a:prstGeom>
          <a:noFill/>
          <a:ln>
            <a:miter lim="800000"/>
          </a:ln>
        </p:spPr>
        <p:txBody>
          <a:bodyPr vert="horz" wrap="square" lIns="91440" tIns="45720" rIns="91440" bIns="45720" anchor="t" anchorCtr="0"/>
          <a:lstStyle>
            <a:lvl1pPr marL="357505" indent="-357505" algn="just" defTabSz="914400" rtl="0" eaLnBrk="0" fontAlgn="base" hangingPunct="0">
              <a:lnSpc>
                <a:spcPct val="110000"/>
              </a:lnSpc>
              <a:spcBef>
                <a:spcPts val="600"/>
              </a:spcBef>
              <a:spcAft>
                <a:spcPct val="0"/>
              </a:spcAft>
              <a:buClr>
                <a:schemeClr val="accent1"/>
              </a:buClr>
              <a:buSzPct val="60000"/>
              <a:buFont typeface="Wingdings 2" pitchFamily="18" charset="2"/>
              <a:buChar char="f"/>
              <a:defRPr kumimoji="0" lang="zh-CN" altLang="en-US" sz="2400" b="0" i="0" u="none" baseline="0">
                <a:solidFill>
                  <a:schemeClr val="accent1"/>
                </a:solidFill>
                <a:latin typeface="+mn-lt"/>
                <a:ea typeface="+mn-ea"/>
                <a:cs typeface="+mn-cs"/>
              </a:defRPr>
            </a:lvl1pPr>
            <a:lvl2pPr marL="742950" indent="-285750" algn="just" rtl="0" eaLnBrk="0" fontAlgn="base" hangingPunct="0">
              <a:lnSpc>
                <a:spcPct val="120000"/>
              </a:lnSpc>
              <a:spcBef>
                <a:spcPct val="0"/>
              </a:spcBef>
              <a:spcAft>
                <a:spcPts val="600"/>
              </a:spcAft>
              <a:buClr>
                <a:srgbClr val="5DD4FF"/>
              </a:buClr>
              <a:buSzTx/>
              <a:buFont typeface="幼圆" pitchFamily="49" charset="-122"/>
              <a:buChar char=" "/>
              <a:defRPr kumimoji="0" lang="zh-CN" altLang="en-US" sz="1600" b="0" i="0" u="none" baseline="0">
                <a:solidFill>
                  <a:schemeClr val="tx1"/>
                </a:solidFill>
                <a:latin typeface="+mn-lt"/>
                <a:ea typeface="+mn-ea"/>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baseline="0">
                <a:solidFill>
                  <a:schemeClr val="tx1"/>
                </a:solidFill>
                <a:latin typeface="Calibri" panose="020f0502020204030204" pitchFamily="34" charset="0"/>
                <a:ea typeface="+mn-ea"/>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baseline="0">
                <a:solidFill>
                  <a:schemeClr val="tx1"/>
                </a:solidFill>
                <a:latin typeface="Calibri" panose="020f0502020204030204" pitchFamily="34" charset="0"/>
                <a:ea typeface="+mn-ea"/>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baseline="0">
                <a:solidFill>
                  <a:schemeClr val="tx1"/>
                </a:solidFill>
                <a:latin typeface="Calibri" panose="020f0502020204030204" pitchFamily="34" charset="0"/>
                <a:ea typeface="+mn-ea"/>
              </a:defRPr>
            </a:lvl5pPr>
            <a:lvl6pPr marL="25146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6pPr>
            <a:lvl7pPr marL="29718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7pPr>
            <a:lvl8pPr marL="34290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8pPr>
            <a:lvl9pPr marL="38862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9pPr>
          </a:lstStyle>
          <a:p>
            <a:pPr marL="357505" lvl="0" indent="-357505" eaLnBrk="1" hangingPunct="1">
              <a:lnSpc>
                <a:spcPct val="90000"/>
              </a:lnSpc>
            </a:pPr>
            <a:r>
              <a:rPr lang="zh-CN" altLang="en-US" sz="3600" b="1">
                <a:solidFill>
                  <a:srgbClr val="000000"/>
                </a:solidFill>
              </a:rPr>
              <a:t>(3) 晨僵 </a:t>
            </a:r>
          </a:p>
          <a:p>
            <a:pPr marL="357505" lvl="0" indent="-357505" eaLnBrk="1" hangingPunct="1">
              <a:lnSpc>
                <a:spcPct val="90000"/>
              </a:lnSpc>
              <a:buNone/>
            </a:pPr>
            <a:r>
              <a:rPr lang="zh-CN" altLang="en-US" sz="2800" b="1">
                <a:solidFill>
                  <a:srgbClr val="000000"/>
                </a:solidFill>
              </a:rPr>
              <a:t>      95%以上得患者有关节晨僵。</a:t>
            </a:r>
          </a:p>
          <a:p>
            <a:pPr marL="357505" lvl="0" indent="-357505" eaLnBrk="1" hangingPunct="1">
              <a:lnSpc>
                <a:spcPct val="90000"/>
              </a:lnSpc>
              <a:buNone/>
            </a:pPr>
            <a:r>
              <a:rPr lang="zh-CN" altLang="en-US" sz="2800" b="1">
                <a:solidFill>
                  <a:srgbClr val="000000"/>
                </a:solidFill>
              </a:rPr>
              <a:t>      晨僵就是指病变关节在夜间静止不动后,晨起时出现较长时间得受累关节僵硬和活动受限。</a:t>
            </a:r>
          </a:p>
          <a:p>
            <a:pPr marL="357505" lvl="0" indent="-357505" eaLnBrk="1" hangingPunct="1">
              <a:lnSpc>
                <a:spcPct val="90000"/>
              </a:lnSpc>
              <a:buNone/>
            </a:pPr>
            <a:r>
              <a:rPr lang="zh-CN" altLang="en-US" sz="2800" b="1">
                <a:solidFill>
                  <a:srgbClr val="000000"/>
                </a:solidFill>
              </a:rPr>
              <a:t>      晨僵常就是关节受累得第一个症状,且持续至少一小时以上,大多出现在关节疼痛之前,病情严重时全身关节均可出现僵硬感。起床后经活动或温暖后晨僵症状可减轻或消失。晨僵常伴有肢端或指(趾)发冷和麻木感。</a:t>
            </a:r>
            <a:r>
              <a:rPr lang="zh-CN" altLang="en-US" sz="2800">
                <a:solidFill>
                  <a:srgbClr val="000000"/>
                </a:solidFill>
              </a:rPr>
              <a:t> </a:t>
            </a:r>
          </a:p>
        </p:txBody>
      </p:sp>
    </p:spTree>
  </p:cSld>
  <p:clrMapOvr>
    <a:masterClrMapping/>
  </p:clrMapOvr>
  <p:transition spd="slow"/>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5362" name="Rectangle 2"/>
          <p:cNvSpPr/>
          <p:nvPr>
            <p:ph type="title" idx="4294967295"/>
          </p:nvPr>
        </p:nvSpPr>
        <p:spPr>
          <a:xfrm>
            <a:off x="419100" y="312738"/>
            <a:ext cx="8291512" cy="654050"/>
          </a:xfrm>
          <a:prstGeom prst="rect">
            <a:avLst/>
          </a:prstGeom>
          <a:noFill/>
          <a:ln>
            <a:miter lim="800000"/>
          </a:ln>
        </p:spPr>
        <p:txBody>
          <a:bodyPr vert="horz" wrap="square" lIns="91440" tIns="45720" rIns="91440" bIns="45720" anchor="b" anchorCtr="0"/>
          <a:lstStyle>
            <a:lvl1pPr marL="0" indent="0" algn="l" defTabSz="914400" rtl="0" eaLnBrk="0" fontAlgn="base" hangingPunct="0">
              <a:lnSpc>
                <a:spcPct val="90000"/>
              </a:lnSpc>
              <a:spcBef>
                <a:spcPct val="0"/>
              </a:spcBef>
              <a:spcAft>
                <a:spcPct val="0"/>
              </a:spcAft>
              <a:buClrTx/>
              <a:buSzTx/>
              <a:buFontTx/>
              <a:buNone/>
              <a:defRPr kumimoji="0" lang="zh-CN" altLang="en-US" sz="3200" b="1" i="0" u="none" baseline="0">
                <a:solidFill>
                  <a:srgbClr val="3376AD"/>
                </a:solidFill>
                <a:latin typeface="+mj-lt"/>
                <a:ea typeface="+mj-ea"/>
                <a:cs typeface="+mj-cs"/>
              </a:defRPr>
            </a:lvl1pPr>
            <a:lvl2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2pPr>
            <a:lvl3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3pPr>
            <a:lvl4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4pPr>
            <a:lvl5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5pPr>
            <a:lvl6pPr marL="4572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6pPr>
            <a:lvl7pPr marL="9144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7pPr>
            <a:lvl8pPr marL="13716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8pPr>
            <a:lvl9pPr marL="18288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9pPr>
          </a:lstStyle>
          <a:p>
            <a:pPr lvl="0" eaLnBrk="1" hangingPunct="1"/>
            <a:endParaRPr lang="zh-CN" altLang="en-US"/>
          </a:p>
        </p:txBody>
      </p:sp>
      <p:sp>
        <p:nvSpPr>
          <p:cNvPr id="15363" name="Rectangle 3"/>
          <p:cNvSpPr/>
          <p:nvPr>
            <p:ph type="body" idx="4294967295"/>
          </p:nvPr>
        </p:nvSpPr>
        <p:spPr>
          <a:xfrm>
            <a:off x="419100" y="1219200"/>
            <a:ext cx="8291512" cy="4884738"/>
          </a:xfrm>
          <a:prstGeom prst="rect">
            <a:avLst/>
          </a:prstGeom>
          <a:noFill/>
          <a:ln>
            <a:miter lim="800000"/>
          </a:ln>
        </p:spPr>
        <p:txBody>
          <a:bodyPr vert="horz" wrap="square" lIns="91440" tIns="45720" rIns="91440" bIns="45720" anchor="t" anchorCtr="0"/>
          <a:lstStyle>
            <a:lvl1pPr marL="357505" indent="-357505" algn="just" defTabSz="914400" rtl="0" eaLnBrk="0" fontAlgn="base" hangingPunct="0">
              <a:lnSpc>
                <a:spcPct val="110000"/>
              </a:lnSpc>
              <a:spcBef>
                <a:spcPts val="600"/>
              </a:spcBef>
              <a:spcAft>
                <a:spcPct val="0"/>
              </a:spcAft>
              <a:buClr>
                <a:schemeClr val="accent1"/>
              </a:buClr>
              <a:buSzPct val="60000"/>
              <a:buFont typeface="Wingdings 2" pitchFamily="18" charset="2"/>
              <a:buChar char="f"/>
              <a:defRPr kumimoji="0" lang="zh-CN" altLang="en-US" sz="2400" b="0" i="0" u="none" baseline="0">
                <a:solidFill>
                  <a:schemeClr val="accent1"/>
                </a:solidFill>
                <a:latin typeface="+mn-lt"/>
                <a:ea typeface="+mn-ea"/>
                <a:cs typeface="+mn-cs"/>
              </a:defRPr>
            </a:lvl1pPr>
            <a:lvl2pPr marL="742950" indent="-285750" algn="just" rtl="0" eaLnBrk="0" fontAlgn="base" hangingPunct="0">
              <a:lnSpc>
                <a:spcPct val="120000"/>
              </a:lnSpc>
              <a:spcBef>
                <a:spcPct val="0"/>
              </a:spcBef>
              <a:spcAft>
                <a:spcPts val="600"/>
              </a:spcAft>
              <a:buClr>
                <a:srgbClr val="5DD4FF"/>
              </a:buClr>
              <a:buSzTx/>
              <a:buFont typeface="幼圆" pitchFamily="49" charset="-122"/>
              <a:buChar char=" "/>
              <a:defRPr kumimoji="0" lang="zh-CN" altLang="en-US" sz="1600" b="0" i="0" u="none" baseline="0">
                <a:solidFill>
                  <a:schemeClr val="tx1"/>
                </a:solidFill>
                <a:latin typeface="+mn-lt"/>
                <a:ea typeface="+mn-ea"/>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baseline="0">
                <a:solidFill>
                  <a:schemeClr val="tx1"/>
                </a:solidFill>
                <a:latin typeface="Calibri" panose="020f0502020204030204" pitchFamily="34" charset="0"/>
                <a:ea typeface="+mn-ea"/>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baseline="0">
                <a:solidFill>
                  <a:schemeClr val="tx1"/>
                </a:solidFill>
                <a:latin typeface="Calibri" panose="020f0502020204030204" pitchFamily="34" charset="0"/>
                <a:ea typeface="+mn-ea"/>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baseline="0">
                <a:solidFill>
                  <a:schemeClr val="tx1"/>
                </a:solidFill>
                <a:latin typeface="Calibri" panose="020f0502020204030204" pitchFamily="34" charset="0"/>
                <a:ea typeface="+mn-ea"/>
              </a:defRPr>
            </a:lvl5pPr>
            <a:lvl6pPr marL="25146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6pPr>
            <a:lvl7pPr marL="29718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7pPr>
            <a:lvl8pPr marL="34290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8pPr>
            <a:lvl9pPr marL="38862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9pPr>
          </a:lstStyle>
          <a:p>
            <a:pPr marL="357505" lvl="0" indent="-357505" eaLnBrk="1" hangingPunct="1"/>
            <a:r>
              <a:rPr lang="zh-CN" altLang="en-US" sz="2800" b="1">
                <a:solidFill>
                  <a:srgbClr val="000000"/>
                </a:solidFill>
              </a:rPr>
              <a:t>受累关节呈红、肿、热、痛等炎症表现,呈对称性、多发性,手→腕→膝→踝→肘→指依次受累。</a:t>
            </a:r>
          </a:p>
        </p:txBody>
      </p:sp>
      <p:sp>
        <p:nvSpPr>
          <p:cNvPr id="15364" name="WordArt 4"/>
          <p:cNvSpPr>
            <a:spLocks noChangeArrowheads="1" noChangeShapeType="1"/>
          </p:cNvSpPr>
          <p:nvPr/>
        </p:nvSpPr>
        <p:spPr bwMode="auto">
          <a:xfrm>
            <a:off x="3924300" y="4508500"/>
            <a:ext cx="4824413" cy="1296988"/>
          </a:xfrm>
          <a:prstGeom prst="rect">
            <a:avLst/>
          </a:prstGeom>
        </p:spPr>
        <p:txBody>
          <a:bodyPr wrap="none" numCol="1" fromWordArt="1">
            <a:prstTxWarp prst="textFadeUp">
              <a:avLst>
                <a:gd name="adj" fmla="val 9991"/>
              </a:avLst>
            </a:prstTxWarp>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sz="1800" b="0" i="0" u="none" baseline="0">
                <a:solidFill>
                  <a:schemeClr val="tx1"/>
                </a:solidFill>
                <a:latin typeface="Arial" pitchFamily="34" charset="0"/>
                <a:ea typeface="宋体" panose="02010600030101010101" pitchFamily="2" charset="-122"/>
              </a:defRPr>
            </a:lvl5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en-US" altLang="zh-CN" sz="3600" b="1" i="0" u="none" strike="noStrike" kern="10" cap="none" spc="0" normalizeH="0" baseline="0" noProof="0">
                <a:ln w="12700">
                  <a:solidFill>
                    <a:srgbClr val="B2B2B2"/>
                  </a:solidFill>
                  <a:round/>
                </a:ln>
                <a:gradFill rotWithShape="0">
                  <a:gsLst>
                    <a:gs pos="0">
                      <a:srgbClr val="000000"/>
                    </a:gs>
                    <a:gs pos="100000">
                      <a:srgbClr val="FFCC00"/>
                    </a:gs>
                  </a:gsLst>
                  <a:lin ang="5400000" scaled="1"/>
                </a:gradFill>
                <a:effectLst>
                  <a:outerShdw dist="35921" dir="2700000" sy="50000" rotWithShape="0">
                    <a:srgbClr val="875B0D">
                      <a:alpha val="67000"/>
                    </a:srgbClr>
                  </a:outerShdw>
                </a:effectLst>
                <a:uLnTx/>
                <a:uFillTx/>
                <a:latin typeface="宋体" panose="02010600030101010101" pitchFamily="2" charset="-122"/>
                <a:ea typeface="宋体" panose="02010600030101010101" pitchFamily="2" charset="-122"/>
                <a:cs typeface="+mn-cs"/>
              </a:rPr>
              <a:t>part 2</a:t>
            </a:r>
            <a:r>
              <a:rPr kumimoji="0" lang="zh-CN" altLang="en-US" sz="3600" b="1" i="0" u="none" strike="noStrike" kern="10" cap="none" spc="0" normalizeH="0" baseline="0" noProof="0">
                <a:ln w="12700">
                  <a:solidFill>
                    <a:srgbClr val="B2B2B2"/>
                  </a:solidFill>
                  <a:round/>
                </a:ln>
                <a:gradFill rotWithShape="0">
                  <a:gsLst>
                    <a:gs pos="0">
                      <a:srgbClr val="000000"/>
                    </a:gs>
                    <a:gs pos="100000">
                      <a:srgbClr val="FFCC00"/>
                    </a:gs>
                  </a:gsLst>
                  <a:lin ang="5400000" scaled="1"/>
                </a:gradFill>
                <a:effectLst>
                  <a:outerShdw dist="35921" dir="2700000" sy="50000" rotWithShape="0">
                    <a:srgbClr val="875B0D">
                      <a:alpha val="67000"/>
                    </a:srgbClr>
                  </a:outerShdw>
                </a:effectLst>
                <a:uLnTx/>
                <a:uFillTx/>
                <a:latin typeface="宋体" panose="02010600030101010101" pitchFamily="2" charset="-122"/>
                <a:ea typeface="宋体" panose="02010600030101010101" pitchFamily="2" charset="-122"/>
                <a:cs typeface="+mn-cs"/>
              </a:rPr>
              <a:t>:常见体征</a:t>
            </a:r>
            <a:endParaRPr kumimoji="0" lang="zh-CN" altLang="en-US" sz="3600" b="1" i="0" u="none" strike="noStrike" kern="10" cap="none" spc="0" normalizeH="0" baseline="0" noProof="0">
              <a:ln w="12700">
                <a:solidFill>
                  <a:srgbClr val="B2B2B2"/>
                </a:solidFill>
                <a:round/>
              </a:ln>
              <a:gradFill rotWithShape="0">
                <a:gsLst>
                  <a:gs pos="0">
                    <a:srgbClr val="000000"/>
                  </a:gs>
                  <a:gs pos="100000">
                    <a:srgbClr val="FFCC00"/>
                  </a:gs>
                </a:gsLst>
                <a:lin ang="5400000" scaled="1"/>
              </a:gradFill>
              <a:effectLst>
                <a:outerShdw dist="35921" dir="2700000" sy="50000" rotWithShape="0">
                  <a:srgbClr val="875B0D">
                    <a:alpha val="67000"/>
                  </a:srgbClr>
                </a:outerShdw>
              </a:effectLst>
              <a:uLnTx/>
              <a:uFillTx/>
              <a:latin typeface="宋体" panose="02010600030101010101" pitchFamily="2" charset="-122"/>
              <a:ea typeface="宋体" panose="02010600030101010101" pitchFamily="2" charset="-122"/>
              <a:cs typeface="+mn-cs"/>
            </a:endParaRPr>
          </a:p>
        </p:txBody>
      </p:sp>
    </p:spTree>
  </p:cSld>
  <p:clrMapOvr>
    <a:masterClrMapping/>
  </p:clrMapOvr>
  <p:transition spd="slow"/>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050" name="矩形 2"/>
          <p:cNvSpPr/>
          <p:nvPr/>
        </p:nvSpPr>
        <p:spPr>
          <a:xfrm>
            <a:off x="1846263" y="2346325"/>
            <a:ext cx="5899150" cy="584200"/>
          </a:xfrm>
          <a:prstGeom prst="rect">
            <a:avLst/>
          </a:prstGeom>
          <a:noFill/>
          <a:ln w="9525">
            <a:noFill/>
          </a:ln>
        </p:spPr>
        <p:txBody>
          <a:bodyPr wrap="none"/>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sz="1800" b="0" i="0" u="none" baseline="0">
                <a:solidFill>
                  <a:schemeClr val="tx1"/>
                </a:solidFill>
                <a:latin typeface="Arial" pitchFamily="34" charset="0"/>
                <a:ea typeface="宋体" panose="02010600030101010101" pitchFamily="2" charset="-122"/>
              </a:defRPr>
            </a:lvl5pPr>
          </a:lstStyle>
          <a:p>
            <a:pPr algn="ctr" defTabSz="914400" fontAlgn="base">
              <a:buClrTx/>
              <a:buSzTx/>
              <a:buFont typeface="Arial" pitchFamily="34" charset="0"/>
            </a:pPr>
            <a:r>
              <a:rPr lang="zh-CN" altLang="en-US" sz="3200" b="1" strike="noStrike" baseline="0" noProof="1">
                <a:solidFill>
                  <a:srgbClr val="000000"/>
                </a:solidFill>
                <a:effectLst>
                  <a:outerShdw blurRad="38100" dist="38100" dir="2700000">
                    <a:srgbClr val="C0C0C0"/>
                  </a:outerShdw>
                </a:effectLst>
                <a:latin typeface="Times New Roman" panose="02020603050405020304" pitchFamily="18" charset="0"/>
                <a:ea typeface="宋体" panose="02010600030101010101" pitchFamily="2" charset="-122"/>
                <a:cs typeface="+mn-cs"/>
              </a:rPr>
              <a:t>大家有疑问的，可以询问和交流</a:t>
            </a:r>
            <a:endParaRPr lang="zh-CN" altLang="en-US" sz="3200" b="1" strike="noStrike" baseline="0" noProof="1">
              <a:solidFill>
                <a:srgbClr val="000000"/>
              </a:solidFill>
              <a:effectLst>
                <a:outerShdw blurRad="38100" dist="38100" dir="2700000">
                  <a:srgbClr val="C0C0C0"/>
                </a:outerShdw>
              </a:effectLst>
              <a:latin typeface="Times New Roman" panose="02020603050405020304" pitchFamily="18" charset="0"/>
              <a:ea typeface="宋体" panose="02010600030101010101" pitchFamily="2" charset="-122"/>
            </a:endParaRPr>
          </a:p>
        </p:txBody>
      </p:sp>
      <p:sp>
        <p:nvSpPr>
          <p:cNvPr id="2051" name="文本框 1"/>
          <p:cNvSpPr/>
          <p:nvPr/>
        </p:nvSpPr>
        <p:spPr>
          <a:xfrm>
            <a:off x="4457700" y="4565650"/>
            <a:ext cx="3171825" cy="368300"/>
          </a:xfrm>
          <a:prstGeom prst="rect">
            <a:avLst/>
          </a:prstGeom>
          <a:noFill/>
          <a:ln w="9525">
            <a:noFill/>
          </a:ln>
        </p:spPr>
        <p:txBody>
          <a:bodyPr wrap="none" anchor="t"/>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sz="1800" b="0" i="0" u="none" baseline="0">
                <a:solidFill>
                  <a:schemeClr val="tx1"/>
                </a:solidFill>
                <a:latin typeface="Arial" pitchFamily="34" charset="0"/>
                <a:ea typeface="宋体" panose="02010600030101010101" pitchFamily="2" charset="-122"/>
              </a:defRPr>
            </a:lvl5pPr>
          </a:lstStyle>
          <a:p>
            <a:pPr fontAlgn="base"/>
            <a:r>
              <a:rPr lang="zh-CN" altLang="en-US" b="1" strike="noStrike" noProof="1">
                <a:solidFill>
                  <a:srgbClr val="000000"/>
                </a:solidFill>
                <a:effectLst>
                  <a:outerShdw blurRad="38100" dist="38100" dir="2700000">
                    <a:srgbClr val="C0C0C0"/>
                  </a:outerShdw>
                </a:effectLst>
                <a:latin typeface="Times New Roman" panose="02020603050405020304" pitchFamily="18" charset="0"/>
                <a:ea typeface="宋体" panose="02010600030101010101" pitchFamily="2" charset="-122"/>
                <a:cs typeface="+mn-cs"/>
                <a:sym typeface="宋体" panose="02010600030101010101" pitchFamily="2" charset="-122"/>
              </a:rPr>
              <a:t>可以互相讨论下，但要小声点</a:t>
            </a:r>
            <a:endParaRPr lang="zh-CN" altLang="en-US" b="1" strike="noStrike" noProof="1">
              <a:solidFill>
                <a:srgbClr val="000000"/>
              </a:solidFill>
              <a:effectLst>
                <a:outerShdw blurRad="38100" dist="38100" dir="2700000">
                  <a:srgbClr val="C0C0C0"/>
                </a:outerShdw>
              </a:effectLst>
              <a:latin typeface="Times New Roman" panose="02020603050405020304" pitchFamily="18" charset="0"/>
              <a:ea typeface="宋体" panose="02010600030101010101" pitchFamily="2" charset="-122"/>
              <a:sym typeface="宋体" panose="02010600030101010101" pitchFamily="2" charset="-122"/>
            </a:endParaRPr>
          </a:p>
        </p:txBody>
      </p:sp>
    </p:spTree>
  </p:cSld>
  <p:clrMapOvr>
    <a:masterClrMapping/>
  </p:clrMapOvr>
  <p:transition spd="slow"/>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p:bgPr>
    </p:bg>
    <p:spTree>
      <p:nvGrpSpPr>
        <p:cNvPr id="1" name=""/>
        <p:cNvGrpSpPr/>
        <p:nvPr/>
      </p:nvGrpSpPr>
      <p:grpSpPr>
        <a:xfrm>
          <a:off x="0" y="0"/>
          <a:ext cx="0" cy="0"/>
        </a:xfrm>
      </p:grpSpPr>
      <p:sp>
        <p:nvSpPr>
          <p:cNvPr id="16386" name="Rectangle 2"/>
          <p:cNvSpPr/>
          <p:nvPr>
            <p:ph type="title" idx="4294967295"/>
          </p:nvPr>
        </p:nvSpPr>
        <p:spPr>
          <a:xfrm>
            <a:off x="419100" y="312738"/>
            <a:ext cx="8291512" cy="654050"/>
          </a:xfrm>
          <a:prstGeom prst="rect">
            <a:avLst/>
          </a:prstGeom>
          <a:noFill/>
          <a:ln>
            <a:miter lim="800000"/>
          </a:ln>
        </p:spPr>
        <p:txBody>
          <a:bodyPr vert="horz" wrap="square" lIns="91440" tIns="45720" rIns="91440" bIns="45720" anchor="b" anchorCtr="0"/>
          <a:lstStyle>
            <a:lvl1pPr marL="0" indent="0" algn="l" defTabSz="914400" rtl="0" eaLnBrk="0" fontAlgn="base" hangingPunct="0">
              <a:lnSpc>
                <a:spcPct val="90000"/>
              </a:lnSpc>
              <a:spcBef>
                <a:spcPct val="0"/>
              </a:spcBef>
              <a:spcAft>
                <a:spcPct val="0"/>
              </a:spcAft>
              <a:buClrTx/>
              <a:buSzTx/>
              <a:buFontTx/>
              <a:buNone/>
              <a:defRPr kumimoji="0" lang="zh-CN" altLang="en-US" sz="3200" b="1" i="0" u="none" baseline="0">
                <a:solidFill>
                  <a:srgbClr val="3376AD"/>
                </a:solidFill>
                <a:latin typeface="+mj-lt"/>
                <a:ea typeface="+mj-ea"/>
                <a:cs typeface="+mj-cs"/>
              </a:defRPr>
            </a:lvl1pPr>
            <a:lvl2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2pPr>
            <a:lvl3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3pPr>
            <a:lvl4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4pPr>
            <a:lvl5pPr algn="l" rtl="0" eaLnBrk="0" fontAlgn="base" hangingPunct="0">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5pPr>
            <a:lvl6pPr marL="4572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6pPr>
            <a:lvl7pPr marL="9144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7pPr>
            <a:lvl8pPr marL="13716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8pPr>
            <a:lvl9pPr marL="1828800" algn="l" rtl="0" fontAlgn="base">
              <a:lnSpc>
                <a:spcPct val="90000"/>
              </a:lnSpc>
              <a:spcBef>
                <a:spcPct val="0"/>
              </a:spcBef>
              <a:spcAft>
                <a:spcPct val="0"/>
              </a:spcAft>
              <a:defRPr lang="zh-CN" altLang="en-US" sz="3200" b="1">
                <a:solidFill>
                  <a:srgbClr val="3376AD"/>
                </a:solidFill>
                <a:latin typeface="微软雅黑" panose="020b0503020204020204" pitchFamily="34" charset="-122"/>
                <a:ea typeface="微软雅黑" panose="020b0503020204020204" pitchFamily="34" charset="-122"/>
              </a:defRPr>
            </a:lvl9pPr>
          </a:lstStyle>
          <a:p>
            <a:pPr lvl="0" eaLnBrk="1" hangingPunct="1"/>
            <a:endParaRPr lang="zh-CN" altLang="en-US"/>
          </a:p>
        </p:txBody>
      </p:sp>
      <p:sp>
        <p:nvSpPr>
          <p:cNvPr id="16387" name="Rectangle 3"/>
          <p:cNvSpPr/>
          <p:nvPr>
            <p:ph type="body" idx="4294967295"/>
          </p:nvPr>
        </p:nvSpPr>
        <p:spPr>
          <a:xfrm>
            <a:off x="419100" y="1219200"/>
            <a:ext cx="8291512" cy="4884738"/>
          </a:xfrm>
          <a:prstGeom prst="rect">
            <a:avLst/>
          </a:prstGeom>
          <a:noFill/>
          <a:ln>
            <a:miter lim="800000"/>
          </a:ln>
        </p:spPr>
        <p:txBody>
          <a:bodyPr vert="horz" wrap="square" lIns="91440" tIns="45720" rIns="91440" bIns="45720" anchor="t" anchorCtr="0"/>
          <a:lstStyle>
            <a:lvl1pPr marL="357505" indent="-357505" algn="just" defTabSz="914400" rtl="0" eaLnBrk="0" fontAlgn="base" hangingPunct="0">
              <a:lnSpc>
                <a:spcPct val="110000"/>
              </a:lnSpc>
              <a:spcBef>
                <a:spcPts val="600"/>
              </a:spcBef>
              <a:spcAft>
                <a:spcPct val="0"/>
              </a:spcAft>
              <a:buClr>
                <a:schemeClr val="accent1"/>
              </a:buClr>
              <a:buSzPct val="60000"/>
              <a:buFont typeface="Wingdings 2" pitchFamily="18" charset="2"/>
              <a:buChar char="f"/>
              <a:defRPr kumimoji="0" lang="zh-CN" altLang="en-US" sz="2400" b="0" i="0" u="none" baseline="0">
                <a:solidFill>
                  <a:schemeClr val="accent1"/>
                </a:solidFill>
                <a:latin typeface="+mn-lt"/>
                <a:ea typeface="+mn-ea"/>
                <a:cs typeface="+mn-cs"/>
              </a:defRPr>
            </a:lvl1pPr>
            <a:lvl2pPr marL="742950" indent="-285750" algn="just" rtl="0" eaLnBrk="0" fontAlgn="base" hangingPunct="0">
              <a:lnSpc>
                <a:spcPct val="120000"/>
              </a:lnSpc>
              <a:spcBef>
                <a:spcPct val="0"/>
              </a:spcBef>
              <a:spcAft>
                <a:spcPts val="600"/>
              </a:spcAft>
              <a:buClr>
                <a:srgbClr val="5DD4FF"/>
              </a:buClr>
              <a:buSzTx/>
              <a:buFont typeface="幼圆" pitchFamily="49" charset="-122"/>
              <a:buChar char=" "/>
              <a:defRPr kumimoji="0" lang="zh-CN" altLang="en-US" sz="1600" b="0" i="0" u="none" baseline="0">
                <a:solidFill>
                  <a:schemeClr val="tx1"/>
                </a:solidFill>
                <a:latin typeface="+mn-lt"/>
                <a:ea typeface="+mn-ea"/>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baseline="0">
                <a:solidFill>
                  <a:schemeClr val="tx1"/>
                </a:solidFill>
                <a:latin typeface="Calibri" panose="020f0502020204030204" pitchFamily="34" charset="0"/>
                <a:ea typeface="+mn-ea"/>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baseline="0">
                <a:solidFill>
                  <a:schemeClr val="tx1"/>
                </a:solidFill>
                <a:latin typeface="Calibri" panose="020f0502020204030204" pitchFamily="34" charset="0"/>
                <a:ea typeface="+mn-ea"/>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baseline="0">
                <a:solidFill>
                  <a:schemeClr val="tx1"/>
                </a:solidFill>
                <a:latin typeface="Calibri" panose="020f0502020204030204" pitchFamily="34" charset="0"/>
                <a:ea typeface="+mn-ea"/>
              </a:defRPr>
            </a:lvl5pPr>
            <a:lvl6pPr marL="25146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6pPr>
            <a:lvl7pPr marL="29718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7pPr>
            <a:lvl8pPr marL="34290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8pPr>
            <a:lvl9pPr marL="3886200" indent="-228600" algn="l" rtl="0" fontAlgn="base">
              <a:lnSpc>
                <a:spcPct val="90000"/>
              </a:lnSpc>
              <a:spcBef>
                <a:spcPts val="500"/>
              </a:spcBef>
              <a:spcAft>
                <a:spcPct val="0"/>
              </a:spcAft>
              <a:buFont typeface="Arial" pitchFamily="34" charset="0"/>
              <a:buChar char="•"/>
              <a:defRPr lang="zh-CN" altLang="en-US">
                <a:solidFill>
                  <a:schemeClr val="tx1"/>
                </a:solidFill>
                <a:latin typeface="Calibri" panose="020f0502020204030204" pitchFamily="34" charset="0"/>
                <a:ea typeface="+mn-ea"/>
              </a:defRPr>
            </a:lvl9pPr>
          </a:lstStyle>
          <a:p>
            <a:pPr marL="357505" lvl="0" indent="-357505" eaLnBrk="1" hangingPunct="1"/>
            <a:r>
              <a:rPr lang="zh-CN" altLang="en-US" sz="3600" b="1">
                <a:solidFill>
                  <a:srgbClr val="000000"/>
                </a:solidFill>
              </a:rPr>
              <a:t>鹅型畸形</a:t>
            </a:r>
          </a:p>
          <a:p>
            <a:pPr marL="357505" lvl="0" indent="-357505" eaLnBrk="1" hangingPunct="1"/>
            <a:r>
              <a:rPr lang="zh-CN" altLang="en-US" sz="3600" b="1">
                <a:solidFill>
                  <a:srgbClr val="000000"/>
                </a:solidFill>
              </a:rPr>
              <a:t>扣眼畸形</a:t>
            </a:r>
          </a:p>
          <a:p>
            <a:pPr marL="357505" lvl="0" indent="-357505" eaLnBrk="1" hangingPunct="1"/>
            <a:r>
              <a:rPr lang="zh-CN" altLang="en-US" sz="3600" b="1">
                <a:solidFill>
                  <a:srgbClr val="000000"/>
                </a:solidFill>
              </a:rPr>
              <a:t>鳍形手</a:t>
            </a:r>
          </a:p>
        </p:txBody>
      </p:sp>
      <p:sp>
        <p:nvSpPr>
          <p:cNvPr id="16388" name="WordArt 4"/>
          <p:cNvSpPr>
            <a:spLocks noChangeArrowheads="1" noChangeShapeType="1"/>
          </p:cNvSpPr>
          <p:nvPr/>
        </p:nvSpPr>
        <p:spPr bwMode="auto">
          <a:xfrm>
            <a:off x="2771775" y="5692775"/>
            <a:ext cx="5472113" cy="1165225"/>
          </a:xfrm>
          <a:prstGeom prst="rect">
            <a:avLst/>
          </a:prstGeom>
        </p:spPr>
        <p:txBody>
          <a:bodyPr wrap="none" numCol="1" fromWordArt="1">
            <a:prstTxWarp prst="textFadeUp">
              <a:avLst>
                <a:gd name="adj" fmla="val 9991"/>
              </a:avLst>
            </a:prstTxWarp>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sz="1800" b="0" i="0" u="none" baseline="0">
                <a:solidFill>
                  <a:schemeClr val="tx1"/>
                </a:solidFill>
                <a:latin typeface="Arial" pitchFamily="34" charset="0"/>
                <a:ea typeface="宋体" panose="02010600030101010101" pitchFamily="2" charset="-122"/>
              </a:defRPr>
            </a:lvl5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en-US" altLang="zh-CN" sz="3600" b="1" i="0" u="none" strike="noStrike" kern="10" cap="none" spc="0" normalizeH="0" baseline="0" noProof="0">
                <a:ln w="12700">
                  <a:solidFill>
                    <a:srgbClr val="B2B2B2"/>
                  </a:solidFill>
                  <a:round/>
                </a:ln>
                <a:gradFill rotWithShape="0">
                  <a:gsLst>
                    <a:gs pos="0">
                      <a:srgbClr val="000000"/>
                    </a:gs>
                    <a:gs pos="100000">
                      <a:srgbClr val="FFCC00"/>
                    </a:gs>
                  </a:gsLst>
                  <a:lin ang="5400000" scaled="1"/>
                </a:gradFill>
                <a:effectLst>
                  <a:outerShdw dist="35921" dir="2700000" sy="50000" rotWithShape="0">
                    <a:srgbClr val="875B0D">
                      <a:alpha val="67000"/>
                    </a:srgbClr>
                  </a:outerShdw>
                </a:effectLst>
                <a:uLnTx/>
                <a:uFillTx/>
                <a:latin typeface="宋体" panose="02010600030101010101" pitchFamily="2" charset="-122"/>
                <a:ea typeface="宋体" panose="02010600030101010101" pitchFamily="2" charset="-122"/>
                <a:cs typeface="+mn-cs"/>
              </a:rPr>
              <a:t>part 3</a:t>
            </a:r>
            <a:r>
              <a:rPr kumimoji="0" lang="zh-CN" altLang="en-US" sz="3600" b="1" i="0" u="none" strike="noStrike" kern="10" cap="none" spc="0" normalizeH="0" baseline="0" noProof="0">
                <a:ln w="12700">
                  <a:solidFill>
                    <a:srgbClr val="B2B2B2"/>
                  </a:solidFill>
                  <a:round/>
                </a:ln>
                <a:gradFill rotWithShape="0">
                  <a:gsLst>
                    <a:gs pos="0">
                      <a:srgbClr val="000000"/>
                    </a:gs>
                    <a:gs pos="100000">
                      <a:srgbClr val="FFCC00"/>
                    </a:gs>
                  </a:gsLst>
                  <a:lin ang="5400000" scaled="1"/>
                </a:gradFill>
                <a:effectLst>
                  <a:outerShdw dist="35921" dir="2700000" sy="50000" rotWithShape="0">
                    <a:srgbClr val="875B0D">
                      <a:alpha val="67000"/>
                    </a:srgbClr>
                  </a:outerShdw>
                </a:effectLst>
                <a:uLnTx/>
                <a:uFillTx/>
                <a:latin typeface="宋体" panose="02010600030101010101" pitchFamily="2" charset="-122"/>
                <a:ea typeface="宋体" panose="02010600030101010101" pitchFamily="2" charset="-122"/>
                <a:cs typeface="+mn-cs"/>
              </a:rPr>
              <a:t>:典型畸形</a:t>
            </a:r>
            <a:endParaRPr kumimoji="0" lang="zh-CN" altLang="en-US" sz="3600" b="1" i="0" u="none" strike="noStrike" kern="10" cap="none" spc="0" normalizeH="0" baseline="0" noProof="0">
              <a:ln w="12700">
                <a:solidFill>
                  <a:srgbClr val="B2B2B2"/>
                </a:solidFill>
                <a:round/>
              </a:ln>
              <a:gradFill rotWithShape="0">
                <a:gsLst>
                  <a:gs pos="0">
                    <a:srgbClr val="000000"/>
                  </a:gs>
                  <a:gs pos="100000">
                    <a:srgbClr val="FFCC00"/>
                  </a:gs>
                </a:gsLst>
                <a:lin ang="5400000" scaled="1"/>
              </a:gradFill>
              <a:effectLst>
                <a:outerShdw dist="35921" dir="2700000" sy="50000" rotWithShape="0">
                  <a:srgbClr val="875B0D">
                    <a:alpha val="67000"/>
                  </a:srgbClr>
                </a:outerShdw>
              </a:effectLst>
              <a:uLnTx/>
              <a:uFillTx/>
              <a:latin typeface="宋体" panose="02010600030101010101" pitchFamily="2" charset="-122"/>
              <a:ea typeface="宋体" panose="02010600030101010101" pitchFamily="2" charset="-122"/>
              <a:cs typeface="+mn-cs"/>
            </a:endParaRPr>
          </a:p>
        </p:txBody>
      </p:sp>
      <p:pic>
        <p:nvPicPr>
          <p:cNvPr id="16389" name="Picture 5" descr="4531260927399"/>
          <p:cNvPicPr/>
          <p:nvPr/>
        </p:nvPicPr>
        <p:blipFill>
          <a:blip r:embed="rId2"/>
          <a:stretch>
            <a:fillRect/>
          </a:stretch>
        </p:blipFill>
        <p:spPr>
          <a:xfrm>
            <a:off x="2484438" y="3717925"/>
            <a:ext cx="4352925" cy="2019300"/>
          </a:xfrm>
          <a:prstGeom prst="rect">
            <a:avLst/>
          </a:prstGeom>
          <a:noFill/>
          <a:ln>
            <a:noFill/>
            <a:miter lim="800000"/>
          </a:ln>
        </p:spPr>
      </p:pic>
      <p:pic>
        <p:nvPicPr>
          <p:cNvPr id="16390" name="Picture 6" descr="20111017_145144_3057"/>
          <p:cNvPicPr/>
          <p:nvPr/>
        </p:nvPicPr>
        <p:blipFill>
          <a:blip r:embed="rId3"/>
          <a:stretch>
            <a:fillRect/>
          </a:stretch>
        </p:blipFill>
        <p:spPr>
          <a:xfrm>
            <a:off x="4067175" y="1196975"/>
            <a:ext cx="2609850" cy="2209800"/>
          </a:xfrm>
          <a:prstGeom prst="rect">
            <a:avLst/>
          </a:prstGeom>
          <a:noFill/>
          <a:ln>
            <a:noFill/>
            <a:miter lim="800000"/>
          </a:ln>
        </p:spPr>
      </p:pic>
    </p:spTree>
  </p:cSld>
  <p:clrMapOvr>
    <a:masterClrMapping/>
  </p:clrMapOvr>
  <p:transition spd="slow"/>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https://d.book118.com/478133027057006023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7B7E5"/>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7B7"/>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AAC1C1"/>
        </a:accent3>
        <a:accent4>
          <a:srgbClr val="DCDCDC"/>
        </a:accent4>
        <a:accent5>
          <a:srgbClr val="AAB8B8"/>
        </a:accent5>
        <a:accent6>
          <a:srgbClr val="6163B2"/>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C1AAAA"/>
        </a:accent3>
        <a:accent4>
          <a:srgbClr val="DCDCDC"/>
        </a:accent4>
        <a:accent5>
          <a:srgbClr val="E2ADAA"/>
        </a:accent5>
        <a:accent6>
          <a:srgbClr val="AA6C55"/>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AAAACA"/>
        </a:accent3>
        <a:accent4>
          <a:srgbClr val="DCDCDC"/>
        </a:accent4>
        <a:accent5>
          <a:srgbClr val="ADB9E2"/>
        </a:accent5>
        <a:accent6>
          <a:srgbClr val="009D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AAAAAA"/>
        </a:accent3>
        <a:accent4>
          <a:srgbClr val="DCDCDC"/>
        </a:accent4>
        <a:accent5>
          <a:srgbClr val="AAADCA"/>
        </a:accent5>
        <a:accent6>
          <a:srgbClr val="3E7B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B9BAB6"/>
        </a:accent3>
        <a:accent4>
          <a:srgbClr val="DCDCDC"/>
        </a:accent4>
        <a:accent5>
          <a:srgbClr val="C7C7C1"/>
        </a:accent5>
        <a:accent6>
          <a:srgbClr val="728D9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B9B9CA"/>
        </a:accent3>
        <a:accent4>
          <a:srgbClr val="DCDCDC"/>
        </a:accent4>
        <a:accent5>
          <a:srgbClr val="B7B5BF"/>
        </a:accent5>
        <a:accent6>
          <a:srgbClr val="5B5BE5"/>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B3AFAB"/>
        </a:accent3>
        <a:accent4>
          <a:srgbClr val="DCDCDC"/>
        </a:accent4>
        <a:accent5>
          <a:srgbClr val="C5BFBC"/>
        </a:accent5>
        <a:accent6>
          <a:srgbClr val="805529"/>
        </a:accent6>
        <a:hlink>
          <a:srgbClr val="CCB400"/>
        </a:hlink>
        <a:folHlink>
          <a:srgbClr val="8C9EA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A000120150324A08PWBG">
  <a:themeElements>
    <a:clrScheme name="A000120150324A08PWBG 1">
      <a:dk1>
        <a:srgbClr val="5F5F5F"/>
      </a:dk1>
      <a:lt1>
        <a:srgbClr val="FFFFFF"/>
      </a:lt1>
      <a:dk2>
        <a:srgbClr val="5F5F5F"/>
      </a:dk2>
      <a:lt2>
        <a:srgbClr val="FFFFFF"/>
      </a:lt2>
      <a:accent1>
        <a:srgbClr val="5B9BCF"/>
      </a:accent1>
      <a:accent2>
        <a:srgbClr val="00B0F0"/>
      </a:accent2>
      <a:accent3>
        <a:srgbClr val="FFFFFF"/>
      </a:accent3>
      <a:accent4>
        <a:srgbClr val="505050"/>
      </a:accent4>
      <a:accent5>
        <a:srgbClr val="B5CBE4"/>
      </a:accent5>
      <a:accent6>
        <a:srgbClr val="009FD9"/>
      </a:accent6>
      <a:hlink>
        <a:srgbClr val="00B0F0"/>
      </a:hlink>
      <a:folHlink>
        <a:srgbClr val="AFB2B4"/>
      </a:folHlink>
    </a:clrScheme>
    <a:fontScheme name="A000120150324A08PWBG">
      <a:majorFont>
        <a:latin typeface="微软雅黑" panose="020b0503020204020204" charset="-122"/>
        <a:ea typeface="微软雅黑" panose="020b0503020204020204" charset="-122"/>
        <a:cs typeface="Arial"/>
      </a:majorFont>
      <a:minorFont>
        <a:latin typeface="幼圆"/>
        <a:ea typeface="幼圆"/>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defRPr kumimoji="0" lang="zh-CN"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defRPr kumimoji="0" lang="zh-CN"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lnDef>
  </a:objectDefaults>
  <a:extraClrSchemeLst>
    <a:extraClrScheme>
      <a:clrScheme name="A000120150324A08PWBG 1">
        <a:dk1>
          <a:srgbClr val="5F5F5F"/>
        </a:dk1>
        <a:lt1>
          <a:srgbClr val="FFFFFF"/>
        </a:lt1>
        <a:dk2>
          <a:srgbClr val="5F5F5F"/>
        </a:dk2>
        <a:lt2>
          <a:srgbClr val="FFFFFF"/>
        </a:lt2>
        <a:accent1>
          <a:srgbClr val="5B9BCF"/>
        </a:accent1>
        <a:accent2>
          <a:srgbClr val="00B0F0"/>
        </a:accent2>
        <a:accent3>
          <a:srgbClr val="FFFFFF"/>
        </a:accent3>
        <a:accent4>
          <a:srgbClr val="505050"/>
        </a:accent4>
        <a:accent5>
          <a:srgbClr val="B5CBE4"/>
        </a:accent5>
        <a:accent6>
          <a:srgbClr val="009FD9"/>
        </a:accent6>
        <a:hlink>
          <a:srgbClr val="00B0F0"/>
        </a:hlink>
        <a:folHlink>
          <a:srgbClr val="AFB2B4"/>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40</Paragraphs>
  <Slides>13</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13</vt:i4>
      </vt:variant>
    </vt:vector>
  </HeadingPairs>
  <TitlesOfParts>
    <vt:vector baseType="lpstr" size="22">
      <vt:lpstr>Arial</vt:lpstr>
      <vt:lpstr>Calibri</vt:lpstr>
      <vt:lpstr>宋体</vt:lpstr>
      <vt:lpstr>华文宋体</vt:lpstr>
      <vt:lpstr>微软雅黑</vt:lpstr>
      <vt:lpstr>幼圆</vt:lpstr>
      <vt:lpstr>Wingdings 2</vt:lpstr>
      <vt:lpstr>Times New Roman</vt:lpstr>
      <vt:lpstr>Office Theme</vt:lpstr>
      <vt:lpstr>PowerPoint Presentation</vt:lpstr>
      <vt:lpstr>第七节　类风湿关节炎</vt:lpstr>
      <vt:lpstr>PowerPoint Presentation</vt:lpstr>
      <vt:lpstr>PowerPoint Presentation</vt:lpstr>
      <vt:lpstr>第七节　类风湿关节炎</vt:lpstr>
      <vt:lpstr>类风湿性关节得临床表现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2024-08-30T00:12:32.161</cp:lastPrinted>
  <dcterms:created xsi:type="dcterms:W3CDTF">2024-08-29T16:12:32Z</dcterms:created>
  <dcterms:modified xsi:type="dcterms:W3CDTF">2024-08-29T16:12:33Z</dcterms:modified>
</cp:coreProperties>
</file>