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BAFA-6CF0-4B11-8FD5-BB0E448F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9550B-941D-41C4-BFC8-E5A32A957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4BC56-7098-4304-A0DC-34C7535C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F6D0C-2A26-41AD-8FDB-1738673FD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5B7BD-B319-48ED-8C49-E08CD6A59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78015B-A7C2-4874-85A1-3580C82DC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E64D-9A3E-4CD6-90AA-76B68F1B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BD7AE-9A98-4CF4-9A16-7C2382E03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A33D0-81B1-4DD0-A777-5BF0C12C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C3BF2-7507-4789-8341-370ACCD2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1A128-3D8A-469A-8668-6B05E602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3047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儿科危重患儿护理ppt课件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儿科危重患儿护理概述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儿科危重患儿护理是指对病情严重、随时可能发生生命危险的患儿所提供的专业护理服务。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护理对象年龄小、病情复杂多变、护理难度大、对护理技能要求高。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及时的护理措施能够挽救患儿生命，防止病情恶化。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提高患儿生活质量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促进医护患沟通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通过有效的护理，减轻患儿痛苦，促进康复，提高生活质量。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良好的护理服务能够增强医护人员与患儿家长之间的沟通与信任。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从古代到现代，儿科护理经历了从无到有、从简单到复杂的发展过程。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随着医学技术的进步，儿科危重护理将更加专业化和精细化。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新技术在儿科危重护理中的应用，如远程监控、智能护理等，将提高护理效率和质量。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基础护理是危重患儿护理的基础，包括保持患儿的舒适度、清洁度、安全性和卫生等。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定期更换尿布、清洁皮肤、修剪指甲等都是基础护理的重要内容，有助于预防感染和皮肤疾病。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13" b="313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基础护理还包括监测患儿的生命体征，如体温、呼吸、心率和血压等，以及观察患儿的病情变化。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66" b="312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专业护理涉及到医疗技术的操作和管理，包括给药、输液、吸氧、心肺复苏等。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专业护理需要医护人员具备丰富的专业知识和技能，能够迅速准确地处理各种紧急情况。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医护人员还需要了解各种药物的作用机制和使用方法，以确保患儿得到正确的治疗。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对于年龄较大的患儿，医护人员需要耐心倾听他们的诉求，解答他们的疑问，缓解他们的焦虑和恐惧。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医护人员还需要与患儿家长进行有效的沟通，让他们了解患儿的病情和治疗方案，以共同关心和支持患儿。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847" r="684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心理护理关注患儿的心理状态和情感需求，医护人员需要给予患儿关爱和支持。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营养护理关注患儿的营养需求和饮食习惯，医护人员需要给予合理的饮食建议。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根据患儿的病情和年龄，医护人员需要制定个性化的饮食计划，确保患儿获得足够的营养。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对于无法进食的患儿，医护人员需要给予肠内或肠外营养支持，以满足患儿的营养需求。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康复护理关注患儿的功能恢复和日常生活能力的提高。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医护人员需要针对患儿的具体情况进行康复训练，如肢体功能训练、语言康复等。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康复护理还需要与康复医师、物理治疗师等专业人士进行合作，共同制定康复计划并监督其实施。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危重患儿护理流程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确保急救设备齐全、功能完好，急救药物准备充足，医护人员具备急救技能。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在患儿入院后迅速进行初步评估，实施心肺复苏、止血、抗休克等紧急处理措施，确保患儿生命安全。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17" r="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迅速为患儿建立静脉通道，确保药物及时输注，维持生命体征稳定。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观察患儿意识状态，评估病情严重程度，及时发现并处理脑水肿、颅内压增高等并发症。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密切监测患儿生命体征，如心率、呼吸、血压、体温等，及时发现异常情况并处理。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症状与体征观察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观察患儿症状和体征变化，如呼吸困难、发绀、水肿等，及时发现并处理心肺功能不全、肾功能不全等并发症。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458" b="8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958" r="4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定期为患儿翻身拍背，保持皮肤清洁干燥，避免褥疮的发生。对于高危患儿，可使用气垫床等辅助器具减轻皮肤受压。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预防静脉血栓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对于长期卧床的患儿，定期为其进行肢体被动活动，促进血液循环，预防静脉血栓形成。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严格执行消毒隔离制度，减少交叉感染的风险。定期对患儿进行身体清洁护理，保持口腔、皮肤清洁卫生。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https://d.book118.com/478133047112006045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2024-09-26T07:12:21.143</cp:lastPrinted>
  <dcterms:created xsi:type="dcterms:W3CDTF">2024-09-25T23:12:21Z</dcterms:created>
  <dcterms:modified xsi:type="dcterms:W3CDTF">2024-09-25T23:12:23Z</dcterms:modified>
</cp:coreProperties>
</file>