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41C60-F253-4A06-8874-6CABEFAE2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FA2BE-B79A-4490-B99A-BBFF61924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CB769-7D03-4A04-AF42-0BB73352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6E569-3667-413F-9419-78CDCD8E6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CA46B-2419-4A9B-8690-52E3E231E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2A5BF-2017-4CB1-A21B-D8FBEB6ED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4861A-7B6C-42CA-817A-EA18D2D1F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743D5-4E5E-4024-8267-D7A65C0F2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CCB2D-4B6A-4D23-A20B-59F0CCDDA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0A1EC-F904-4AD0-A267-2E8DA03A4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B9E8F-00DE-4F0F-83A2-CCAA93E19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3052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财务稽核制度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财务稽核制度的重要性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财务稽核的主要内容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财务稽核的方法和程序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财务稽核的团队与职责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财务稽核制度的优化与改进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确保财务信息的准确性和完整性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通过财务稽核制度，企业可以发现并纠正财务记录中的错误和不一致，确保财务信息的准确性和完整性。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提升内部控制的有效性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财务稽核制度是内部控制体系的重要组成部分，通过稽核可以发现内部控制的薄弱环节，提出改进措施，提高内部控制的有效性。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保障资产安全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通过财务稽核制度，企业可以及时发现和防止资产流失、舞弊等行为，保障资产的安全和完整。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财务稽核制度是指企业内部为了确保财务信息的准确性和完整性、提升内部控制的有效性、保障资产安全而建立的一套制度和规范。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财务稽核是对企业财务活动进行的审核和监督，包括对财务报表、会计凭证、账簿、内部控制等方面的稽核。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财务稽核的目的是及时发现和纠正财务活动中的错误和不规范行为，提高企业的财务管理水平，保障企业的经济利益和资产安全。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财务稽核制度的重要性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财务稽核制度通过对财务信息的审核和验证，确保其准确性和完整性，防止因信息错误或舞弊导致的财务损失。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稽核人员通过对财务报表、凭证、账簿等资料的审查，发现并纠正其中的错误和遗漏，确保财务信息的真实可靠。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稽核制度的实施可以提高企业的透明度和公信力，有利于企业与外部利益相关方的沟通和合作。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确保财务信息的准确性和完整性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财务舞弊和错误是企业的重大风险之一，财务稽核制度通过建立严格的审核机制和规范操作流程，降低舞弊和错误的发生概率。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稽核人员通过对财务活动的监督和检查，及时发现并制止不合规行为，防止企业资产流失和财务风险。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稽核制度可以促进企业内部的控制和监督，提高企业的风险防范能力。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792" r="11792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6542" r="6542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防止财务舞弊和错误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稽核制度的实施可以促进企业内部的沟通和协作，加强各部门之间的合作与配合，推动企业整体的发展和进步。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财务稽核制度可以帮助企业建立健全的财务管理体系，提高财务管理水平。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通过稽核人员的专业知识和经验，企业可以不断优化财务管理流程和方法，提高财务管理的效率和效果。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提高企业的财务管理水平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财务报表的完整性、准确性和合规性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对财务报表进行稽核，确保其完整、准确反映企业的财务状况、经营成果和现金流量，符合会计准则和相关法律法规的要求。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财务报表的稽核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财务流程的规范性和效率性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对企业的财务流程进行稽核，包括账务处理、资金管理、税务处理等，确保其符合规范，提高企业的财务管理效率。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财务流程的稽核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财务数据的真实性和可靠性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对企业的财务数据进行稽核，包括收入、成本、资产、负债等，确保其真实、可靠，防止财务舞弊和错误。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财务数据的稽核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内部控制的稽核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内部控制的有效性和合规性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对企业内部控制系统进行稽核，评估其设计和执行的有效性，确保企业资产的安全完整，防止财务风险。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财务稽核的方法和程序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确定稽核目标和范围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明确稽核的重点领域、对象和时间安排，确保稽核工作的针对性和有效性。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制定稽核方案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根据稽核目标和范围，制定详细的稽核方案，包括稽核方法、人员分工、时间安排等。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确定标准与流程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明确各项财务活动的标准、流程和规范，为现场稽核提供依据和参考。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稽核计划的制定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https://d.book118.com/478133052126006037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2024-09-17T21:13:35.402</cp:lastPrinted>
  <dcterms:created xsi:type="dcterms:W3CDTF">2024-09-17T13:13:35Z</dcterms:created>
  <dcterms:modified xsi:type="dcterms:W3CDTF">2024-09-17T13:13:37Z</dcterms:modified>
</cp:coreProperties>
</file>