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B79C-BF81-4C21-BB5B-7B5328C4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D2EDD-FB13-4228-8ED3-AF369F94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A6E78-F515-4B29-BCE7-4D612D5D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D862E-33FB-4353-8ACF-527560B5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FAC95-7F0C-4B34-91A8-03AA54A6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B8214-2B70-45E7-9535-274F02A3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EA7D1-C088-4B5A-92BD-11537EAD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F65DF-DF8D-4756-B913-BFA85318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075CF-56A3-41F0-95D2-F7973BBE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14A19-79F8-4AE9-9FE0-182C6BD3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72FA9-34E8-42E3-B74C-56FFD8B5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4036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广东省招投标市场存在的问题与挑战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广东省招投标市场的未来发展趋势和展望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本报告旨在分析广东省招投标市场的现状、特点和发展趋势，为相关企业和政府部门提供决策参考。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随着广东省经济的快速发展，招投标市场日益活跃，涉及的领域和规模不断扩大。同时，市场中也存在一些问题，如不规范操作、信息不透明等，需要加强监管和规范。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本报告主要针对广东省内的招投标市场进行分析，包括但不限于工程建设、货物采购、服务项目等领域。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由于数据来源和时间限制，本报告可能无法涵盖所有招投标项目，且部分数据可能存在误差或遗漏。因此，本报告的分析结果仅供参考，具体决策需结合实际情况进行。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广东省招投标市场概况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广东省招投标市场在20世纪80年代开始起步，主要依靠政府推动和行政手段进行项目招标。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进入21世纪，广东省招投标市场逐步规范化，出台了一系列法律法规和政策文件，加强了对招投标活动的监管。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近年来，随着市场经济的发展和政府职能的转变，广东省招投标市场逐渐市场化，吸引了更多的企业参与竞争。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广东省招投标市场的发展历程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广东省招投标市场规模较大，涉及的领域广泛，包括基础设施建设、产业发展、民生工程等。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参与主体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广东省招投标市场的参与主体包括政府机构、企业、社会组织等，其中企业是主要的投标方。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广东省招投标市场主要采用公开招标、邀请招标、竞争性谈判等方式进行交易。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广东省招投标市场的现状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市场化程度高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广东省招投标市场市场化程度较高，政府对市场的干预较少。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由于市场规模较大，吸引了众多企业参与竞争，竞争较为激烈。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监管严格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广东省对招投标市场的监管较为严格，加强了对招投标活动的监督和执法力度。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广东省招投标市场的主要特点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广东省招投标市场竞争分析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区域性竞争格局明显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广东省不同地区的招投标市场竞争格局存在差异，区域性特征较为明显。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广东省招投标市场主要由大型企业主导，这些企业在资金、技术、人才等方面具有明显优势。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中小企业参与度低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中小企业在广东省招投标市场的参与度相对较低，往往缺乏与大型企业竞争的实力和资源。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广东省招投标市场的竞争格局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广东省招投标市场的主要竞争主体包括国有企业，这些企业在市场中占据较大份额。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民营企业也是广东省招投标市场的重要竞争主体，尤其在部分领域表现突出。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外资企业也积极参与广东省招投标市场，为市场注入新的竞争活力。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广东省招投标市场的竞争主体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https://d.book118.com/478134036051006037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2024-09-17T04:34:05.957</cp:lastPrinted>
  <dcterms:created xsi:type="dcterms:W3CDTF">2024-09-16T20:34:05Z</dcterms:created>
  <dcterms:modified xsi:type="dcterms:W3CDTF">2024-09-16T20:34:08Z</dcterms:modified>
</cp:coreProperties>
</file>