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3DBD1-36EC-420B-BC0A-DE9ECC10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F20E1-CD27-4191-AD2F-C4512B914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B5108-B3AB-45B2-8DFC-8E7BB79E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44CA1-7D84-4943-95AD-E3F6BF32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FC396-5B45-4FDB-A84C-82098C5B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6C83F-F548-43E7-9141-874AFDDF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F2D99-92C1-49D8-A217-7BD15829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E354C-BBB3-441F-B419-074003BA6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383DE-6E59-4AEF-863B-B4D4E2B4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E1576-6C24-48E1-A559-FF0B9284B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6E126-A54D-4DAC-9937-D1C52D71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4057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外科手术止血技术的成本效益评估与分析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止血技术概述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成本效益评估方法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止血技术成本效益实证分析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止血技术成本效益影响因素分析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提升止血技术成本效益的建议与对策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随着医疗技术的进步，外科手术止血技术不断发展，为患者提供了更好的治疗手段。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止血技术的成本和效益是医疗领域关注的重点，对其进行评估和分析有助于优化医疗资源配置，提高医疗服务的效率和质量。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评估不同外科手术止血技术的成本效益，为医疗机构提供决策依据。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如何科学地评估外科手术止血技术的成本效益，并针对不同止血技术进行比较分析？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止血技术概述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机械压迫止血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通过物理压迫的方式，使血管受压，减缓血液流动。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填塞止血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使用止血纱布、明胶海绵等材料，填塞创口，压迫止血。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结扎止血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使用缝合线或止血钳等工具，将血管扎紧，阻断血流。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烧灼止血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使用电凝、激光、化学等方法，使血管凝固，达到止血目的。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止血技术的种类与原理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机械压迫止血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适用于小血管出血，操作简单，但不适用于大血管出血。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结扎止血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适用于大血管出血，效果可靠，但操作复杂，易损伤神经。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填塞止血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适用于深部创口出血，止血效果好，但易引起感染。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烧灼止血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适用于小血管出血，止血迅速，但易损伤周围组织。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止血技术的适应症与优缺点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57" b="1855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新型止血材料的研发与应用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如生物活性材料、纳米材料等，提高止血效果和安全性。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微创止血技术的应用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如介入治疗、激光治疗等，减少手术创伤和并发症。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个体化止血方案的设计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根据患者的具体情况，选择最合适的止血方法和技术。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成本效益评估方法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间接成本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涉及患者住院期间的费用，如病房费、护理费、药品费等。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直接成本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包括止血材料、手术室使用费、医护人员费用等。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成本估算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采用标准成本法、历史成本法或预测成本法进行估算。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止血效果、术后并发症发生率等。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短期效益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患者生存率、生活质量等。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中长期效益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采用量本利分析、敏感性分析等方法进行评估。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效益评估方法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效益分析方法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成本效益评估标准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成本效用比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成本回收期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净现值（NPV）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衡量投资回报的时间。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评估项目在未来生命周期内的总效益。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衡量每单位效益所需的成本。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止血技术成本效益实证分析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https://d.book118.com/478134057066006027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2024-09-05T10:20:18.876</cp:lastPrinted>
  <dcterms:created xsi:type="dcterms:W3CDTF">2024-09-05T02:20:18Z</dcterms:created>
  <dcterms:modified xsi:type="dcterms:W3CDTF">2024-09-05T02:20:21Z</dcterms:modified>
</cp:coreProperties>
</file>