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B4B23-589A-4979-92C8-CF93168A3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2A101-B3FA-428B-970F-AAA2F9CA1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59AFA-3096-43E7-BE60-CA8C12B0F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BE58A-23B2-412F-A494-2BC1B7017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1D1FFA-5F9C-4464-88B4-A7D4008BD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6D8889-DB12-4137-97EB-4121810A9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0C390F-BC3F-4E63-85B3-01086B29E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B63AB-5D5A-4B92-8A57-378AC2638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44BB4-4EEA-4EEF-B1B8-26A55A594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7974D-E4EA-4A74-B83C-0E4F68B5E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5B51A-7C44-4BA1-AEE9-E8872EC3C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34106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前馈控制系统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前馈控制系统的基本概念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前馈控制系统的设计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前馈控制系统在工业中的应用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前馈控制系统的研究与发展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前馈控制系统的基本概念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67" b="16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前馈控制系统是一种开环控制系统，通过预先测量或计算输入信号，对输出信号进行预处理或预控制，以减小或消除干扰对系统的影响。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前馈控制系统主要关注输入信号的测量和计算，以及对输出信号的预处理或预控制，而不是依赖于反馈信号来调整系统输出。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前馈控制系统的定义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由于前馈控制系统的预处理或预控制特性，它能够在干扰发生前对其进行补偿，因此系统对干扰的响应速度较快。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通过精确测量和计算输入信号，前馈控制系统能够减小或消除干扰对系统输出的影响，从而提高系统的控制精度。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精度高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前馈控制系统适用于各种类型的干扰，如温度、压力、速度等，因此其应用范围较广。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前馈控制系统需要对输入信号进行测量和计算，因此其计算复杂度较高，需要高性能的控制器或计算机支持。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计算复杂度高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前馈控制系统的特点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前馈控制系统与反馈控制系统的比较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控制方式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前馈控制系统采用开环控制方式，而反馈控制系统采用闭环控制方式。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前馈控制系统适用于具有可预测干扰的场合，而反馈控制系统适用于具有不确定性和不可预测干扰的场合。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干扰处理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前馈控制系统通过预处理或预控制来减小或消除干扰对系统的影响，而反馈控制系统通过反馈信号来调整系统输出以减小干扰的影响。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计算复杂度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前馈控制系统需要测量和计算输入信号，计算复杂度较高；而反馈控制系统需要处理反馈信号并进行误差计算，计算复杂度相对较低。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前馈控制系统的设计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负责对输入信号进行必要的预处理，如滤波、放大等操作。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输入信号处理模块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根据输入信号和期望输出信号，计算出控制信号。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控制器模块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对控制器输出的控制信号进行必要的后处理，如转换、驱动等操作。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输出信号处理模块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受到控制信号作用的对象，其输出被反馈回控制器进行比较。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被控对象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前馈控制系统的结构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在设计前馈控制系统时，需要明确控制目标，即期望的输出信号。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明确控制目标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通过调整系统参数，优化控制性能，使系统达到最佳的控制效果。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优化控制性能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根据被控对象的特性，确定合适的系统参数，如增益、时间常数等。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确定系统参数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在设计前馈控制系统时，需要考虑系统的安全性和可靠性，确保系统能够稳定、安全地运行。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考虑安全性和可靠性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前馈控制系统的设计原则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39" r="1713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理论设计法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根据控制理论，使用数学模型对系统进行设计和分析。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实验设计法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通过实验测试和调整系统参数，以达到最佳的控制效果。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仿真设计法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使用仿真软件对系统进行模拟和测试，以评估系统的性能和稳定性。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前馈控制系统的设计方法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https://d.book118.com/478134106031006031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2024-09-08T01:09:08.305</cp:lastPrinted>
  <dcterms:created xsi:type="dcterms:W3CDTF">2024-09-07T17:09:08Z</dcterms:created>
  <dcterms:modified xsi:type="dcterms:W3CDTF">2024-09-07T17:09:10Z</dcterms:modified>
</cp:coreProperties>
</file>