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4FFED-EEB1-4532-AB8E-9500311B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D9D91-201E-4417-A38F-437D43F97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05670-8B6A-4684-875D-096275DD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E247F-A27E-4473-9F3D-53CA974A9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24006-C5E8-42C2-9FA7-B540F23EC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FE7FA-5195-499F-8131-F07C3386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872D4-3B40-4C95-B40F-B480204F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2CF2B-186B-4FE9-94C6-A51441E2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B262A-367A-40C9-B609-AC69DC2F7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A3EB6-1339-4AF3-9E29-43611E05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E2A48-EEE1-4816-9194-BA6232D9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5105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新生活护理流程的执行步骤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新生活护理流程的案例研究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新生活护理流程是指针对新生活阶段（如退休、失业、结婚等）的个体，提供的一系列护理服务，旨在帮助他们适应新生活阶段，提高生活质量。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帮助个体顺利度过新生活阶段，减少焦虑、抑郁等心理问题，提高生活满意度和幸福感。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通过帮助个体顺利度过新生活阶段，减少因不适应新生活阶段而产生的社会问题，降低社会负担。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通过有效的护理流程，个体能够更好地适应新生活阶段，减少生活压力和困扰，提高生活质量。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良好的护理流程有助于减轻个体的心理压力和焦虑情绪，维护和促进心理健康。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除了传统的面对面护理，可以利用现代科技手段如互联网、移动应用等提供多元化的护理服务。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定期评估和反馈护理效果，不断优化和改进护理流程，以满足个体不断变化的需求。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加强与其他相关学科领域的合作，如心理学、社会学、医学等，以提高护理服务的专业性和全面性。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根据个体的不同需求和特点，制定个性化的护理方案，提高护理效果。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护理流程的改进与创新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评估患者的病情状况、自理能力、心理状态、家庭支持等情况，以及患者对护理的需求和期望。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通过与患者及家属的沟通交流、观察患者的表现和查阅病历资料等方式进行评估。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了解患者的护理需求，为制定个性化的护理计划提供依据。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根据患者的护理需求评估结果，制定具体的护理计划，包括护理目标、护理措施、护理时间安排等。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与患者及家属共同商讨，充分听取他们的意见和建议，确保护理计划的可行性和有效性。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为患者提供全面、个性化的护理服务，满足患者的护理需求，促进患者的康复。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按照护理计划为患者提供具体的护理服务，包括基础护理、病情观察、康复训练、心理支持等。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根据患者的具体情况，采取适当的护理技术和方法，确保护理服务的质量和安全。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为患者提供专业、全面的护理服务，满足患者的护理需求，促进患者的康复。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通过观察患者的表现、与患者及家属的沟通交流、查阅病历资料等方式进行评估。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了解护理效果，发现存在的问题和不足之处，为进一步完善新生活护理流程提供依据。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对患者的病情状况、自理能力、心理状态等进行再次评估，了解护理效果，同时评估患者对护理服务的满意度。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新生活护理流程的执行步骤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根据个人情况，评估是否需要护理服务以及护理服务的需求程度。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评估自理能力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了解个人或家庭成员的护理需求，包括日常生活照顾、医疗照顾、康复训练等。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根据评估结果和了解的需求，制定个性化的护理计划。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筛选合适的服务提供者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根据个人或家庭成员的护理需求和预算，筛选合适的服务提供者。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签订服务协议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与服务提供者签订服务协议，明确服务内容、工作时间、待遇和支付方式等。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了解服务提供者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了解不同护理服务提供者的资质、经验和服务质量。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选择合适的护理服务提供者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在签订合同之前，应明确合同中包含的服务范围、工作时间、待遇和支付方式等条款。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明确合同内容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确保合同中明确规定了双方的权利和义务，以避免发生纠纷。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确认双方权益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在确认合同内容无误后，正式签订合同。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签订正式合同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签订护理服务合同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提供专业护理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服务提供者应根据合同规定，提供专业的护理服务。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监督服务质量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对护理服务的质量进行监督，确保服务提供者按照合同要求提供服务。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根据实际情况，及时调整护理计划，以满足不断变化的需求。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实施护理服务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定期对护理效果进行评估，了解护理服务的实际效果。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与护理服务提供者保持良好沟通，及时反馈问题和建议，促进服务的持续改进。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根据评估结果，及时调整护理计划，以提高服务质量。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监督与评估护理效果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https://d.book118.com/478135105062006026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2024-09-03T18:24:43.271</cp:lastPrinted>
  <dcterms:created xsi:type="dcterms:W3CDTF">2024-09-03T10:24:43Z</dcterms:created>
  <dcterms:modified xsi:type="dcterms:W3CDTF">2024-09-03T10:24:45Z</dcterms:modified>
</cp:coreProperties>
</file>