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CD63E-9251-4B08-98CD-4361E05C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2084A-5F2B-4476-AA5E-0248D147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45AD6-B6D4-4EBF-A277-0D151B56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35E88-6608-4537-B1F7-A101C24CB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B0071-EF47-4EF9-88D9-87355062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26FDA-D306-4F92-98EE-9D875AB7F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DC8C3-F6F5-4870-972D-2A17B58B6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B8BFA-39E2-4417-A0AC-8CAA08C81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83884-E117-4CC5-8E9E-109F2CDF1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1A593-495D-4AA1-9A27-785EE4A1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7BEDD-358A-4120-9EAE-0B1E50E65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607403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红色教育主题班会活动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红色教育主题班会活动的实施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红色教育主题班会活动的评估与反馈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红色教育主题班会的改进与发展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红色教育是指以红色资源为载体，通过组织学习、实践等多种形式，对学生进行爱国主义、集体主义和革命传统教育，培养学生的爱国情感和社会责任感。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红色教育具有深远的历史意义和现实意义，它能够帮助学生了解革命历史，传承红色基因，培养担当民族复兴大任的时代新人。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红色教育的定义与意义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红色教育在当代的价值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红色教育是培育社会主义核心价值观的重要途径，通过红色教育，引导学生树立正确的世界观、人生观和价值观。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红色教育有助于培养学生的创新精神和实践能力，通过参与红色教育活动，学生能够锻炼自己的组织能力、团队协作能力和解决问题的能力。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红色教育与思想政治教育相辅相成，两者在教育目标、内容和方法上都有相似之处，共同服务于学生的全面发展。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红色教育可以与其他形式的教育相结合，如文化教育、心理健康教育等，形成多维度、多层次的教育体系，提高教育的整体效果。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红色教育与其他教育的关系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48" b="66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红色教育主题班会的目的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通过红色教育主题班会，让学生了解党的历史、革命传统和精神，传承红色基因，增强爱国主义情感。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培养社会主义核心价值观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通过红色教育主题班会，引导学生树立正确的世界观、人生观和价值观，培养社会主义核心价值观。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提高思想道德素质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通过红色教育主题班会，提高学生的思想道德素质，培养良好的道德品质和行为习惯。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515" r="205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邀请党史专家、老红军等嘉宾进行专题讲座，介绍党的历史、革命传统和精神。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学生分组进行讨论，分享学习心得和体会，加深对红色教育的理解。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组织学生参观革命历史遗址、纪念馆等场所，实地感受红色文化。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实地参观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组织学生开展红色主题的文艺演出，如红歌演唱、朗诵等，展示红色文化成果。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文艺演出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红色教育主题班会的组织形式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介绍中国共产党的创立和发展历程，以及党在各个历史时期的重大事件和英雄人物。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学习党的历史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传承革命传统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弘扬爱国主义精神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践行社会主义核心价值观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介绍中国共产党在革命时期形成的优良传统和精神，如井冈山精神、长征精神等。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通过讲述革命先烈的故事和英雄事迹，引导学生树立爱国意识，增强民族自豪感和自信心。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引导学生将社会主义核心价值观内化于心、外化于行，树立正确的世界观、人生观和价值观。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红色教育主题班会活动的实施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https://d.book118.com/478136074034006047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2024-09-28T11:34:48.004</cp:lastPrinted>
  <dcterms:created xsi:type="dcterms:W3CDTF">2024-09-28T03:34:48Z</dcterms:created>
  <dcterms:modified xsi:type="dcterms:W3CDTF">2024-09-28T03:34:50Z</dcterms:modified>
</cp:coreProperties>
</file>