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A74AE-3BE2-4169-87B0-411D7CCF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FBFBB-051A-47C8-A9DF-A67AA141A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28F8F-89DD-4C97-8B8C-C51363BC0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714FD-CF64-4C00-B1CA-B825CA56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EE042-1AB1-48FC-A589-A6518F43B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8013C-0D5B-4DB7-BBC0-AAB0D62A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1DE2D2-8451-4211-B9C7-AEE4FFF8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2E1EA-7301-466D-832F-57EB99D1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24B35-D42F-41C9-A6CC-5A90956A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90B4C-E448-4C78-9013-DD5FBE7F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5AFE-65E8-4796-9F46-6A04919E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7000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合同法与风险管理和合同保险的规范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风险管理在合同法中的应用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合同保险的种类与功能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合同法与风险管理的关系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合同法与合同保险的互动关系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规范合同法、风险管理与合同保险的建议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合同法的定义：合同法是调整平等主体之间商品交换关系的法律规范的总称，它调整合同的订立、效力、履行、变更和解除、终止及违约责任等合同关系。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促进社会主义现代化建设。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合同法的体系结构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总则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规定合同的一般性问题，如合同的订立、效力、履行等。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分则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规定各种具体合同，如买卖合同、租赁合同等。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规定合同的解释、适用等问题。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风险管理在合同法中的应用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在合同签订前，双方应对可能存在的风险进行充分识别，包括市场风险、信用风险、操作风险等。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风险告知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对识别出的风险进行评估，确定风险的大小、发生概率以及可能造成的损失。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合同双方应将评估结果充分告知对方，确保双方对合同风险有充分了解。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风险分配与承担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风险分配原则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双方可通过合同条款明确各自应承担的风险，如违约责任、免责条款等。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风险承担方式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风险调整机制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在合同履行过程中，如出现未预见的风险，双方应协商调整风险分配和承担方式。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根据风险与收益相匹配的原则，合同双方应合理分配风险。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78" b="23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风险转移与保险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风险转移途径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合同双方可通过保险、担保等方式将部分风险转移给第三方。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保险在风险管理中的作用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保险作为一种有效的风险转移手段，可为合同双方提供风险保障，降低潜在损失。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合同保险条款的设定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双方在合同中可设定保险条款，明确保险范围、保险金额、保险期限等，以确保风险得到有效管理。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合同保险的种类与功能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合同保险的定义与分类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合同保险是一种通过签订保险合同，由保险人承担合同约定的风险，为被保险人提供经济保障的保险形式。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根据保险标的的不同，合同保险可分为财产保险、责任保险、信用保险和保证保险等。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212" r="1121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50" r="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合同保险具有经济补偿、资金融通和社会管理等功能。其中，经济补偿是基本功能，资金融通和社会管理是衍生功能。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合同保险在促进经济发展、维护社会稳定和保障人民生活等方面发挥着重要作用。例如，在自然灾害或意外事故发生时，合同保险能够及时提供经济补偿，帮助受灾企业和个人恢复生产和生活秩序。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合同保险的功能与作用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https://d.book118.com/478137000105006036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2024-09-16T02:20:00.880</cp:lastPrinted>
  <dcterms:created xsi:type="dcterms:W3CDTF">2024-09-15T18:20:00Z</dcterms:created>
  <dcterms:modified xsi:type="dcterms:W3CDTF">2024-09-15T18:20:03Z</dcterms:modified>
</cp:coreProperties>
</file>