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710FB-AC5F-4912-AF96-F56F82CD3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B04CA-87FD-4BF6-8A7A-73CE08D62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0749F-9AD7-47CF-9D6D-C4460F9DE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6C280-D7D0-4D8C-A557-E51F05A7B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F9CFA7-4F3D-490A-BC00-4C2F12C5F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306C67-DE56-44F0-9543-DDFE58E6C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9AA70D-9999-4792-B332-54144DC74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40A86-3E17-40DC-AF91-00035379A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50579-F90A-4599-BC48-C671EAC9F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2232C-3C31-4928-B46C-57558B659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0FF6D-D554-4FC6-A850-C4F7E0F7D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37136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新能源在能源供应链中的角色与地位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新能源在能源供应链中的作用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新能源的应用场景与实例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新能源的政策与法规环境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结论：新能源在能源供应链中的地位与未来发展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新能源是指除了化石能源之外的可再生能源，包括太阳能、风能、水能、潮汐能、生物质能等。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根据不同的分类标准，新能源可以分为不同的类型。例如，根据能源来源，可以分为太阳能、风能、水能等；根据利用方式，可以分为热能、电能等。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随着人类对能源需求的不断增加，传统能源的供应压力越来越大，新能源的开发和利用逐渐受到重视。近年来，随着技术的进步和环保意识的提高，新能源的发展速度越来越快。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新能源已经在全球范围内得到了广泛的应用。许多国家都制定了新能源的发展战略和政策，鼓励新能源的开发和利用。同时，随着技术的不断进步，新能源的效率和可靠性也在不断提高，使得新能源在未来能源供应中的地位越来越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新能源的发展历程与现状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新能源在能源供应链中的作用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能源生产环节主要负责将各种自然资源转化为可供人类利用的能源，如煤炭、石油、天然气等。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能源运输和储存环节则负责将能源从生产地输送到消费地，并保证能源的稳定供应。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能源消费环节则是最终使用能源的环节，涉及到各个行业和领域。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能源分配环节负责将能源按照需求分配给各个消费者，满足社会的能源需求。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能源供应链由能源生产、运输、储存、分配和消费等环节组成，各环节相互关联、相互影响。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能源供应链的组成与运作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新能源在能源供应链中的位置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新能源在能源供应链中处于一个不断增长的位置，随着技术的进步和社会对环境保护的重视，新能源在能源供应链中的比重逐渐增加。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新能源主要包括太阳能、风能、水能、潮汐能、生物质能等可再生能源，这些能源具有清洁、可再生的特点，对环境影响较小。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新能源对能源供应链的影响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新能源的发展促进了能源供应链的转型和升级，推动了能源结构的优化。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新能源的应用提高了能源利用效率，减少了能源浪费。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新能源的发展促进了清洁能源技术的创新和应用，为能源产业的可持续发展提供了有力支持。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新能源的优势与挑战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新能源的优势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清洁环保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新能源如太阳能、风能等在发电过程中不产生污染物，对环境影响小，符合绿色、可持续的发展理念。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资源丰富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许多新能源的储量丰富，如太阳能、风能等，取之不尽，用之不竭。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新能源的开发利用催生了一系列新技术、新产业，为经济发展注入新动力。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降低能源成本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随着技术进步，新能源设备的制造成本逐渐降低，使得能源供应成本也随之降低。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新能源受天气、地理位置等因素影响，发电稳定性较差，难以满足稳定供电需求。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目前新能源的储能技术尚不成熟，难以实现大规模、长时间储能。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储能技术瓶颈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建设新能源发电和储电设施需要大量资金投入，成本较高。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基础设施建设成本高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新能源发电具有间歇性、随机性等特点，给电网调度带来困难。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并网难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新能源的挑战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随着全球气候变化问题日益严重，各国政府纷纷出台政策支持新能源发展。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成本下降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随着科技的不断进步，新能源的效率、稳定性等技术指标将得到提升。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随着规模化生产和技术进步，新能源设备的制造成本将持续降低。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随着新能源技术的成熟和成本的降低，其应用领域将进一步拓展，如新能源汽车、智能微电网等。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新能源的发展前景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https://d.book118.com/478137136122006030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2024-09-07T09:58:54.762</cp:lastPrinted>
  <dcterms:created xsi:type="dcterms:W3CDTF">2024-09-07T01:58:54Z</dcterms:created>
  <dcterms:modified xsi:type="dcterms:W3CDTF">2024-09-07T01:58:56Z</dcterms:modified>
</cp:coreProperties>
</file>