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68F2F-0211-48BF-8029-B2693DCA3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84322-D495-42B7-BCEE-B8FCA3BD9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3D04B-4239-435D-92C6-A6289B3BF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E5B54-7818-44DB-A487-25A3DFF37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D8F9C-8D88-48EE-BD7C-C05DAA29D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1FE1D5-15D1-401F-BFAE-FD0856866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DE64E-1DF9-4EAE-B845-1ED80D467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9738B-5AB6-4814-8934-0E992062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F2221-051F-40B0-BAF5-713A18020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2B3E3-5A9B-4008-8BF5-FC1BDC760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21BE2-1936-41FF-9EEC-ABD59AB6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400330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前置胎盘护理通用课件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前置胎盘的孕期管理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前置胎盘的分娩方式选择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前置胎盘产妇的产后护理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前置胎盘的预防与健康教育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前置胎盘是指胎盘位于子宫前壁，通常分为完全性前置胎盘、部分性前置胎盘和边缘性前置胎盘三种类型。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前置胎盘是指胎盘位于子宫前壁，覆盖或接近宫颈内口。根据胎盘覆盖宫颈内口的程度和范围，前置胎盘可分为完全性前置胎盘、部分性前置胎盘和边缘性前置胎盘三种类型。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前置胎盘的病因和发病机制较为复杂，可能与子宫内膜病变、损伤、受精卵着床延迟等因素有关。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前置胎盘的病因和发病机制尚未完全明确，但可能与子宫内膜病变、损伤、受精卵着床延迟等因素有关。这些因素可能导致胎盘在子宫内的位置异常，进而引发前置胎盘。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前置胎盘的临床表现包括妊娠晚期或分娩时出血、贫血、休克等，通过超声检查可明确诊断。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前置胎盘的临床表现主要包括妊娠晚期或分娩时出血、贫血、休克等。由于前置胎盘的位置特殊，可能导致胎盘剥离、出血等症状。在诊断方面，医生通常通过超声检查观察胎盘的位置和覆盖范围，以明确诊断。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前置胎盘的孕期管理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定期产检有助于及时发现前置胎盘的并发症，如胎盘植入、产后出血等。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542" r="5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产检可以监测胎儿的生长发育情况，确保母婴安全。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产检过程中，医生可以对孕妇进行必要的指导和干预，降低风险。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定期产检的重要性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6" b="6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孕期生活方式的调整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保持适当的体重增长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根据孕前体重指数和个人情况，制定合理的孕期增重计划。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合理膳食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保证营养均衡，多摄入富含蛋白质、铁、钙和维生素的食物。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根据身体状况选择合适的运动方式，如散步、孕妇瑜伽等，增强体质。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保持外阴清洁，避免性生活和阴道检查，以防感染。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监测子宫收缩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如出现阴道出血症状，应及时就医，采取必要的止血措施。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如出现子宫收缩症状，应及时就医，采取必要的抑制子宫收缩措施。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https://d.book118.com/478140033052006024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2024-08-31T11:56:01.802</cp:lastPrinted>
  <dcterms:created xsi:type="dcterms:W3CDTF">2024-08-31T03:56:01Z</dcterms:created>
  <dcterms:modified xsi:type="dcterms:W3CDTF">2024-08-31T03:56:03Z</dcterms:modified>
</cp:coreProperties>
</file>