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5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0976B-4C39-421B-AD05-CC076D991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39C54-A679-4896-AB21-DA44593E3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D61C3-4E29-435E-B016-A17EE79D3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BDAFFC-7A99-4E8B-AC1E-2AFEC8777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CB5152-4C2E-4497-A81A-087A79FEA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6DDAE4-B864-4848-8A95-AA1F8CD97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B5F0D6-8EAB-4AC4-8DA6-AA862FAC5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9543D-CA7B-42FA-A3CD-40A728B04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0EF3A-E406-41AA-A2A5-0DB479F2B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84ABA-F24B-4121-AB9C-FB013532C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058A7-33EE-457F-9D1D-17DD2100C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11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22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6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10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22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10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22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tags" Target="../tags/tag112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tags" Target="../tags/tag158.xml" /><Relationship Id="rId2" Type="http://schemas.openxmlformats.org/officeDocument/2006/relationships/tags" Target="../tags/tag141.xml" /><Relationship Id="rId20" Type="http://schemas.openxmlformats.org/officeDocument/2006/relationships/tags" Target="../tags/tag159.xml" /><Relationship Id="rId21" Type="http://schemas.openxmlformats.org/officeDocument/2006/relationships/tags" Target="../tags/tag160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4010314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管理口臭的非手术治疗</a:t>
            </a:r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5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了解口臭的非手术治疗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7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口腔清洁护理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13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口腔健康饮食和生活习惯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64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口腔疾病的治疗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65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60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其他非手术治疗方法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55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非手术治疗的管理和监测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57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了解口臭的非手术治疗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口臭的非手术治疗方法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口腔卫生：保持口腔清洁，定期刷牙和使用牙线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口腔矫形器：使用矫形器改善口腔结构，减少口臭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药物治疗：使用抗菌漱口水、口腔喷雾剂等药物治疗口臭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口腔健康饮食：避免刺激性食物和饮料，增加蔬菜、水果的摄入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非手术治疗的优缺点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缺点：效果不持久，需长期坚持，可能存在复发风险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优点：无创、无痛、无痕，恢复快，不影响正常生活和工作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适用范围：轻度口臭患者，或作为辅助治疗手段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注意事项：需在医生指导下进行，不可盲目自行操作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非手术治疗的适用范围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轻度口臭患者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不愿接受或无法耐受手术治疗的患者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需要长期控制口臭的患者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口臭原因较轻，如口腔卫生不良、牙周炎等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口腔清洁护理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正确的刷牙方法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每次刷牙时间至少2分钟，每个牙面要刷15-20次，并保证每天刷牙2次。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选用软毛牙刷，避免使用硬毛牙刷，以免损伤牙龈。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采用竖刷法，将牙刷与牙长轴呈45度角，轻轻加压使刷毛部分进入牙龈沟内，部分置于牙龈上。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刷牙力度要适中，不要过大或过小，以免损伤牙齿或牙龈。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使用牙线和牙间隙刷</a:t>
            </a:r>
            <a:endParaRPr lang="zh-CN" altLang="en-US"/>
          </a:p>
        </p:txBody>
      </p:sp>
      <p:sp>
        <p:nvSpPr>
          <p:cNvPr id="48" name="任意多边形: 形状 47"/>
          <p:cNvSpPr/>
          <p:nvPr>
            <p:custDataLst>
              <p:tags r:id="rId2"/>
            </p:custDataLst>
          </p:nvPr>
        </p:nvSpPr>
        <p:spPr>
          <a:xfrm rot="10800000">
            <a:off x="738025" y="2062239"/>
            <a:ext cx="5099761" cy="361643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49" name="矩形 48"/>
          <p:cNvSpPr/>
          <p:nvPr>
            <p:custDataLst>
              <p:tags r:id="rId3"/>
            </p:custDataLst>
          </p:nvPr>
        </p:nvSpPr>
        <p:spPr>
          <a:xfrm>
            <a:off x="608400" y="2583916"/>
            <a:ext cx="259159" cy="2611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文本框 52"/>
          <p:cNvSpPr txBox="1"/>
          <p:nvPr>
            <p:custDataLst>
              <p:tags r:id="rId4"/>
            </p:custDataLst>
          </p:nvPr>
        </p:nvSpPr>
        <p:spPr>
          <a:xfrm>
            <a:off x="1107202" y="2369145"/>
            <a:ext cx="4404883" cy="243854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牙线：用于清除牙齿间隙的食物残渣和牙菌斑</a:t>
            </a:r>
            <a:endParaRPr lang="zh-CN" altLang="en-US" sz="3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20" name="任意多边形: 形状 19"/>
          <p:cNvSpPr/>
          <p:nvPr>
            <p:custDataLst>
              <p:tags r:id="rId5"/>
            </p:custDataLst>
          </p:nvPr>
        </p:nvSpPr>
        <p:spPr>
          <a:xfrm rot="10800000">
            <a:off x="6477745" y="2062239"/>
            <a:ext cx="5099761" cy="361643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矩形 20"/>
          <p:cNvSpPr/>
          <p:nvPr>
            <p:custDataLst>
              <p:tags r:id="rId6"/>
            </p:custDataLst>
          </p:nvPr>
        </p:nvSpPr>
        <p:spPr>
          <a:xfrm>
            <a:off x="6348120" y="2583916"/>
            <a:ext cx="259159" cy="2611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6846922" y="2369145"/>
            <a:ext cx="4404883" cy="243854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牙间隙刷：适用于牙缝较宽的人，可深入牙缝清理食物残渣和牙菌斑</a:t>
            </a:r>
            <a:endParaRPr lang="zh-CN" altLang="en-US" sz="3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定期口腔洁治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定期口腔洁治可以改善牙龈健康，减少牙龈炎等口腔疾病的发生，从而预防口臭。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定期口腔洁治可以去除牙菌斑和牙石，减少口腔细菌数量，从而减轻口臭。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定期口腔洁治可以深度清洁口腔，包括口腔死角和难以触及的区域。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定期口腔洁治可以及时发现口腔问题，如龋齿、牙周病等，及时治疗，避免口臭的发生。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口腔卫生的日常维护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每天刷牙两次，每次至少2分钟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使用牙线和牙间隙刷清理牙缝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定期更换牙刷和漱口杯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保持饮食均衡，少吃辛辣、刺激性食物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口腔健康饮食和生活习惯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饮食调整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增加蔬果摄入，保持饮食均衡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减少油腻、辛辣食物的摄入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避免过度饮酒和吸烟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多喝水，保持口腔湿润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戒烟限酒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戒烟：戒烟可以改善口臭问题，因为烟草中的尼古丁和其他有害物质会刺激口腔，导致口臭。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限酒：过量饮酒会导致口腔干燥，口腔细菌增多，从而引发口臭。适量饮酒可以促进血液循环，有益健康。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长期坚持：戒烟和限酒需要长期坚持，不能半途而废，否则会对口腔健康产生负面影响。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替代方法：戒烟和限酒可以采用替代方法，如口香糖、戒烟贴等，以缓解戒烟和限酒带来的不适和焦虑。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保持作息规律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早睡早起，保证充足的睡眠时间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避免熬夜，减少夜宵和饮酒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保持规律的作息时间，有助于调节身体机能和代谢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良好的作息习惯可以促进口腔健康，减少口臭的发生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https://d.book118.com/478140103142006033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&#10;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&#10;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2.xml><?xml version="1.0" encoding="utf-8"?>
<p:tagLst xmlns:p="http://schemas.openxmlformats.org/presentationml/2006/main">
  <p:tag name="KSO_WM_TEMPLATE_CATEGORY" val="custom"/>
  <p:tag name="KSO_WM_TEMPLATE_INDEX" val="20230287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0.xml><?xml version="1.0" encoding="utf-8"?>
<p:tagLst xmlns:p="http://schemas.openxmlformats.org/presentationml/2006/main">
  <p:tag name="KSO_WM_TEMPLATE_CATEGORY" val="custom"/>
  <p:tag name="KSO_WM_TEMPLATE_INDEX" val="20230287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1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1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30.xml><?xml version="1.0" encoding="utf-8"?>
<p:tagLst xmlns:p="http://schemas.openxmlformats.org/presentationml/2006/main">
  <p:tag name="KSO_WM_TEMPLATE_CATEGORY" val="custom"/>
  <p:tag name="KSO_WM_TEMPLATE_INDEX" val="20230287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wrap="square" rtlCol="0" anchor="ctr"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汉仪书宋二简</vt:lpstr>
      <vt:lpstr>MiSans Normal</vt:lpstr>
      <vt:lpstr>Wingdings</vt:lpstr>
      <vt:lpstr>宋体</vt:lpstr>
      <vt:lpstr>微软雅黑</vt:lpstr>
      <vt:lpstr>Office Theme</vt:lpstr>
      <vt:lpstr>管理口臭的非手术治疗</vt:lpstr>
      <vt:lpstr>目录</vt:lpstr>
      <vt:lpstr>了解口臭的非手术治疗</vt:lpstr>
      <vt:lpstr>口臭的非手术治疗方法</vt:lpstr>
      <vt:lpstr>非手术治疗的优缺点</vt:lpstr>
      <vt:lpstr>非手术治疗的适用范围</vt:lpstr>
      <vt:lpstr>口腔清洁护理</vt:lpstr>
      <vt:lpstr>正确的刷牙方法</vt:lpstr>
      <vt:lpstr>使用牙线和牙间隙刷</vt:lpstr>
      <vt:lpstr>定期口腔洁治</vt:lpstr>
      <vt:lpstr>口腔卫生的日常维护</vt:lpstr>
      <vt:lpstr>口腔健康饮食和生活习惯</vt:lpstr>
      <vt:lpstr>饮食调整</vt:lpstr>
      <vt:lpstr>戒烟限酒</vt:lpstr>
      <vt:lpstr>保持作息规律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2024-09-12T03:07:14.034</cp:lastPrinted>
  <dcterms:created xsi:type="dcterms:W3CDTF">2024-09-11T19:07:14Z</dcterms:created>
  <dcterms:modified xsi:type="dcterms:W3CDTF">2024-09-11T19:07:16Z</dcterms:modified>
</cp:coreProperties>
</file>