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CB320-351A-4C96-8202-484DD8BF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EBA46-B151-4585-8B2B-280D9A9E5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F171-792E-4D6D-BB80-5CA053F8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A7A6E-3164-4811-83B0-3A571221E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F3F4E-344D-4C01-93A6-FB6039C8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A135D-E7D5-4AB6-BE87-918632ED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B7DC8C-7582-4A0F-8F6F-374C47C5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A515B-875E-463B-A124-14B149EE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A7287-0AA1-4B29-ACA4-64121F21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8A97-8AC0-4171-8A2B-0786181B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B7A29-16C1-4D55-9865-9EAB8D745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0111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食品行业-生产调度管理流程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生产计划与排程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物料需求与库存管理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生产现场调度执行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质量安全与环境保障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生产调度是指对生产过程中各个环节进行计划、组织、协调和控制，以确保生产活动按照既定目标高效进行。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旨在提高生产效率、降低生产成本、保证产品质量和交货期，从而满足客户需求并提升企业竞争力。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食品行业涉及原料采购、加工制造、包装储存等多个环节，产品种类繁多，且对新鲜度、卫生和安全等方面有严格要求。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食品行业面临市场需求多变、原材料价格波动、生产成本控制、食品安全监管等多重挑战，需要高效的生产调度来应对。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食品行业特点及挑战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7516" r="17516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通过合理安排生产计划和资源分配，减少生产过程中的浪费和瓶颈，从而提高整体生产效率。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生产调度可以确保原料采购、加工制造和包装储存等环节符合食品安全标准和质量要求，从而保障产品质量。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通过优化生产流程和资源利用，降低原材料、能源和人力等成本，提高企业经济效益。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生产调度能够迅速调整生产计划和资源配置，以应对市场需求的变化和突发事件，保持企业竞争优势。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生产调度在食品行业中的重要性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生产计划与排程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评估生产线的产能、设备效率和人员技能等，确定生产能力和瓶颈。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收集市场数据，分析消费者需求、消费趋势和竞争对手情况。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基于历史销售数据、市场趋势和促销活动等因素，预测未来一段时间内的销售量。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均衡生产原则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批量生产原则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生产计划制定原则及方法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平衡生产负荷，避免生产过程中的浪费和不必要的加班。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合理安排生产批量，降低生产成本，提高生产效率。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根据产品的重要性、交货期和客户需求等因素，确定生产优先级。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包括线性规划、整数规划、动态规划等数学优化方法，以及基于经验和规则的启发式方法。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排程策略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包括先到先服务、最短加工时间优先、交货期最早优先等策略，根据生产实际情况选择合适的策略。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生产现场调度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根据实时生产数据和现场情况，对生产计划进行动态调整，确保生产顺利进行。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可视化排程工具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利用甘特图、负荷图等可视化工具，直观地展示生产计划和排程结果，方便生产管理人员进行决策和调整。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应用人工智能、机器学习等算法，对排程方案进行优化，提高生产效率和交货准时率。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排程策略与优化技术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物料需求与库存管理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物料需求计划编制流程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销售预测与生产计划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基于销售数据和市场需求，预测未来一段时间内的产品需求，并据此制定生产计划。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物料清单（BOM）分析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根据产品结构和生产工艺，分析每个产品所需的原材料、零部件和包装材料等，形成物料清单。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库存状况评估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对现有库存进行盘点和评估，了解库存量、库存周转率和呆滞物料等情况。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物料需求计划制定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综合考虑销售预测、生产计划、物料清单和库存状况等因素，制定物料需求计划，明确每种物料的需求时间、数量和优先级。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18762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经济订货批量（EOQ）模型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40982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89205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0539" y="3242351"/>
            <a:ext cx="9999345" cy="1071087"/>
            <a:chOff x="970539" y="3242351"/>
            <a:chExt cx="9999345" cy="1071087"/>
          </a:xfrm>
        </p:grpSpPr>
        <p:sp>
          <p:nvSpPr>
            <p:cNvPr id="29" name="Freeform 29"/>
            <p:cNvSpPr/>
            <p:nvPr/>
          </p:nvSpPr>
          <p:spPr>
            <a:xfrm>
              <a:off x="970539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518762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6040982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589205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Freeform 33"/>
          <p:cNvSpPr/>
          <p:nvPr/>
        </p:nvSpPr>
        <p:spPr>
          <a:xfrm>
            <a:off x="1167611" y="3622827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762126" y="3604492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11670" y="3600681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70539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根据物料的重要程度和价值大小，将物料分为A、B、C三类，分别采取不同的库存控制策略。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18762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通过平衡订货成本和库存成本，确定最优的订货批量，以降低总成本。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40982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设定每种物料的最低库存量和最高库存量，当库存量降至最低库存量时，启动订货程序，补充至最高库存量。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89205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设定固定的订货周期和订货点，每到订货周期就对库存进行检查，若库存量低于订货点，则进行订货。</a:t>
            </a:r>
          </a:p>
        </p:txBody>
      </p:sp>
      <p:sp>
        <p:nvSpPr>
          <p:cNvPr id="40" name="Freeform 40"/>
          <p:cNvSpPr/>
          <p:nvPr/>
        </p:nvSpPr>
        <p:spPr>
          <a:xfrm>
            <a:off x="8750719" y="3623827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https://d.book118.com/478140111137006035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2024-09-14T22:42:09.886</cp:lastPrinted>
  <dcterms:created xsi:type="dcterms:W3CDTF">2024-09-14T14:42:09Z</dcterms:created>
  <dcterms:modified xsi:type="dcterms:W3CDTF">2024-09-14T14:42:11Z</dcterms:modified>
</cp:coreProperties>
</file>