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14979D1-300A-43C4-9472-2ADF2BC70C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5922E9-77F0-44EB-862E-A7B38E69C2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3E8D200-F74B-4549-BF07-72558F3C34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BFF5487-562D-451F-B287-3EB264FC86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A8B4A11-C13E-407F-B0CD-6111E9479B5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F7A5F1D-832F-42FA-B7AE-B2DFA83AAC1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E1845A5-D952-4214-AAA4-791561BB5CE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DC8D44-329A-4512-B83C-B0048DA42D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FBEDE7-A05F-4E7B-9350-CA7CB3135A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17F511-4644-4719-9554-35FCE2B2B3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0B08D2-4AD1-4E5E-9E1E-B5B1A232D5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8140134007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护理教育小讲课</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护理技能培训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护理教育与培训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护理职业发展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结语</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主题</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护理教育中的沟通技巧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介绍</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沟通技巧在护理工作中至关重要，直接影响患者满意度和医疗效果。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2500" b="2500"/>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4966" r="14966"/>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掌握有效的沟通技巧，提高与患者的交流能力。</a:t>
            </a:r>
          </a:p>
        </p:txBody>
      </p:sp>
      <p:pic>
        <p:nvPicPr>
          <p:cNvPr id="5" name="Picture 5"/>
          <p:cNvPicPr>
            <a:picLocks noChangeAspect="1"/>
          </p:cNvPicPr>
          <p:nvPr/>
        </p:nvPicPr>
        <p:blipFill>
          <a:blip r:embed="rId4"/>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了解沟通在护理工作中的重要性，提升职业素养。</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学会应对不同情境下的沟通挑战，提高护理服务质量。</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课程目标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护理基础知识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护理的定义与重要性</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护理是一门关注人类健康、疾病和死亡的学科，它涉及到预防、照顾和治疗等方面的知识。护理人员是医疗保健团队的重要成员，负责提供高质量的护理服务，以满足患者的需求。</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护理的定义</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护理在医疗保健体系中发挥着至关重要的作用。护理人员是患者最直接的健康照顾者，他们负责监测患者的病情、提供必要的治疗和护理措施、教育患者及其家属、协助患者康复等。此外，护理人员还在医疗团队中发挥着重要的沟通和协调作用，确保患者得到全面、连贯的医疗服务。</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护理的重要性</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542" r="1454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护理人员应遵循人道主义原则，尊重患者的尊严和权利，保护患者的隐私和安全。他们应保持专业、客观的态度，遵守职业道德和法律法规，为患者提供安全、有效的护理服务。</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护理的基本原则</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护理人员需要掌握基本的护理技巧，如测量生命体征、给药、输液、伤口护理、导尿等。他们还应具备良好的沟通技巧，能够与患者及其家属进行有效的交流，了解患者的需求和问题，并提供相应的指导和支持。</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护理的基本技巧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护理的基本原则和技巧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护理人员的角色</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人员扮演着多重角色，包括照顾者、教育者、协调者和研究者等。作为照顾者，他们需要关注患者的生理和心理需求，提供必要的照顾和支持；作为教育者，他们需要向患者及其家属传授健康知识和技能；作为协调者，他们需要与医疗团队的其他成员密切合作，确保患者得到全面、连贯的医疗服务；作为研究者，他们需要不断探索新的护理方法和手段，提高护理服务的质量和效果。</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护理人员的职责</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护理人员的职责包括提供高质量的护理服务、监测患者的病情和生命体征、执行医嘱和治疗计划、记录患者的病情和护理过程、与患者及其家属进行沟通和交流、协助患者康复等。此外，他们还应积极参与培训和学习，不断提高自身的专业知识和技能。</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护理人员的角色与职责</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03</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护理技能培训</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rot="2700000">
            <a:off x="4679004" y="2401236"/>
            <a:ext cx="2799547" cy="2789959"/>
          </a:xfrm>
          <a:prstGeom prst="rect">
            <a:avLst/>
          </a:prstGeom>
          <a:solidFill>
            <a:schemeClr val="lt1">
              <a:alpha val="51000"/>
            </a:schemeClr>
          </a:solidFill>
          <a:ln w="28575">
            <a:solidFill>
              <a:schemeClr val="accent2">
                <a:alpha val="51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575049" y="2110528"/>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基础护理技能是护理工作中最基本的技术，包括测量生命体征、给药、输液、采血等。</a:t>
            </a:r>
          </a:p>
        </p:txBody>
      </p:sp>
      <p:pic>
        <p:nvPicPr>
          <p:cNvPr id="4" name="Picture 4"/>
          <p:cNvPicPr>
            <a:picLocks noChangeAspect="1"/>
          </p:cNvPicPr>
          <p:nvPr/>
        </p:nvPicPr>
        <p:blipFill>
          <a:blip r:embed="rId2"/>
          <a:srcRect l="10000" r="10000"/>
          <a:stretch>
            <a:fillRect/>
          </a:stretch>
        </p:blipFill>
        <p:spPr>
          <a:xfrm>
            <a:off x="4284507" y="2196060"/>
            <a:ext cx="1219200" cy="1219200"/>
          </a:xfrm>
          <a:prstGeom prst="roundRect">
            <a:avLst/>
          </a:prstGeom>
          <a:ln w="19050">
            <a:solidFill>
              <a:schemeClr val="accent1"/>
            </a:solidFill>
            <a:prstDash val="solid"/>
          </a:ln>
        </p:spPr>
      </p:pic>
      <p:pic>
        <p:nvPicPr>
          <p:cNvPr id="5" name="Picture 5"/>
          <p:cNvPicPr>
            <a:picLocks noChangeAspect="1"/>
          </p:cNvPicPr>
          <p:nvPr/>
        </p:nvPicPr>
        <p:blipFill>
          <a:blip r:embed="rId3"/>
          <a:srcRect t="15375" b="15375"/>
          <a:stretch>
            <a:fillRect/>
          </a:stretch>
        </p:blipFill>
        <p:spPr>
          <a:xfrm>
            <a:off x="6641641" y="2196061"/>
            <a:ext cx="1219200" cy="1219200"/>
          </a:xfrm>
          <a:prstGeom prst="roundRect">
            <a:avLst/>
          </a:prstGeom>
          <a:ln w="19050">
            <a:solidFill>
              <a:schemeClr val="accent1"/>
            </a:solidFill>
            <a:prstDash val="solid"/>
          </a:ln>
        </p:spPr>
      </p:pic>
      <p:pic>
        <p:nvPicPr>
          <p:cNvPr id="6" name="Picture 6"/>
          <p:cNvPicPr>
            <a:picLocks noChangeAspect="1"/>
          </p:cNvPicPr>
          <p:nvPr/>
        </p:nvPicPr>
        <p:blipFill>
          <a:blip r:embed="rId4"/>
          <a:srcRect t="16708" b="16708"/>
          <a:stretch>
            <a:fillRect/>
          </a:stretch>
        </p:blipFill>
        <p:spPr>
          <a:xfrm>
            <a:off x="4284507" y="4288263"/>
            <a:ext cx="1219200" cy="1219200"/>
          </a:xfrm>
          <a:prstGeom prst="roundRect">
            <a:avLst/>
          </a:prstGeom>
          <a:ln w="19050">
            <a:solidFill>
              <a:schemeClr val="accent1"/>
            </a:solidFill>
            <a:prstDash val="solid"/>
          </a:ln>
        </p:spPr>
      </p:pic>
      <p:pic>
        <p:nvPicPr>
          <p:cNvPr id="7" name="Picture 7"/>
          <p:cNvPicPr>
            <a:picLocks noChangeAspect="1"/>
          </p:cNvPicPr>
          <p:nvPr/>
        </p:nvPicPr>
        <p:blipFill>
          <a:blip r:embed="rId5"/>
          <a:srcRect l="16667" r="16667"/>
          <a:stretch>
            <a:fillRect/>
          </a:stretch>
        </p:blipFill>
        <p:spPr>
          <a:xfrm>
            <a:off x="6641641" y="4288263"/>
            <a:ext cx="1219200" cy="1219200"/>
          </a:xfrm>
          <a:prstGeom prst="roundRect">
            <a:avLst/>
          </a:prstGeom>
          <a:ln w="19050">
            <a:solidFill>
              <a:schemeClr val="accent1"/>
            </a:solidFill>
            <a:prstDash val="solid"/>
          </a:ln>
        </p:spPr>
      </p:pic>
      <p:sp>
        <p:nvSpPr>
          <p:cNvPr id="8" name="TextBox 8"/>
          <p:cNvSpPr txBox="1"/>
          <p:nvPr/>
        </p:nvSpPr>
        <p:spPr>
          <a:xfrm>
            <a:off x="653186" y="4288263"/>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基础护理技能需要不断练习和巩固，护士应该定期进行复习和操作演练，以提高技能水平和操作熟练度。</a:t>
            </a:r>
          </a:p>
        </p:txBody>
      </p:sp>
      <p:sp>
        <p:nvSpPr>
          <p:cNvPr id="9" name="TextBox 9"/>
          <p:cNvSpPr txBox="1"/>
          <p:nvPr/>
        </p:nvSpPr>
        <p:spPr>
          <a:xfrm>
            <a:off x="8123483" y="2110528"/>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掌握基础护理技能是成为一名合格护士的必要条件，也是保证患者安全和治疗效果的基础。</a:t>
            </a:r>
          </a:p>
        </p:txBody>
      </p:sp>
      <p:sp>
        <p:nvSpPr>
          <p:cNvPr id="10" name="TextBox 10"/>
          <p:cNvSpPr txBox="1"/>
          <p:nvPr/>
        </p:nvSpPr>
        <p:spPr>
          <a:xfrm>
            <a:off x="8191168" y="4288263"/>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基础护理技能的学习和培训应该注重实践和理论相结合，通过模拟操作、案例分析等方式，使护士更好地理解和掌握基础护理技能。</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基础护理技能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763829" y="1610750"/>
            <a:ext cx="2553871" cy="1315135"/>
            <a:chOff x="763829" y="1610750"/>
            <a:chExt cx="2553871" cy="1315135"/>
          </a:xfrm>
        </p:grpSpPr>
        <p:sp>
          <p:nvSpPr>
            <p:cNvPr id="3" name="AutoShape 3"/>
            <p:cNvSpPr/>
            <p:nvPr/>
          </p:nvSpPr>
          <p:spPr>
            <a:xfrm>
              <a:off x="763829" y="1610750"/>
              <a:ext cx="2553871" cy="131513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高级护理技能是在基础护理技能的基础上，进一步提高护理水平的技能。</a:t>
              </a:r>
              <a:endParaRPr lang="en-US" sz="1100"/>
            </a:p>
          </p:txBody>
        </p:sp>
      </p:grpSp>
      <p:grpSp>
        <p:nvGrpSpPr>
          <p:cNvPr id="4" name="Group 4"/>
          <p:cNvGrpSpPr/>
          <p:nvPr/>
        </p:nvGrpSpPr>
        <p:grpSpPr>
          <a:xfrm>
            <a:off x="8888726" y="1610750"/>
            <a:ext cx="2569478" cy="1377562"/>
            <a:chOff x="8888726" y="1610750"/>
            <a:chExt cx="2569478" cy="1377562"/>
          </a:xfrm>
        </p:grpSpPr>
        <p:sp>
          <p:nvSpPr>
            <p:cNvPr id="5" name="AutoShape 5"/>
            <p:cNvSpPr/>
            <p:nvPr/>
          </p:nvSpPr>
          <p:spPr>
            <a:xfrm>
              <a:off x="8888726" y="1610750"/>
              <a:ext cx="2569478" cy="13775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高级护理技能的学习需要注重理论和实践的结合，通过模拟操作、案例分析等方式，使护士更好地理解和掌握高级护理技能。</a:t>
              </a:r>
              <a:endParaRPr lang="en-US" sz="1100"/>
            </a:p>
          </p:txBody>
        </p:sp>
      </p:gr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高级护理技能</a:t>
              </a:r>
            </a:p>
          </p:txBody>
        </p:sp>
      </p:grpSp>
      <p:sp>
        <p:nvSpPr>
          <p:cNvPr id="28" name="AutoShape 28"/>
          <p:cNvSpPr/>
          <p:nvPr/>
        </p:nvSpPr>
        <p:spPr>
          <a:xfrm>
            <a:off x="1556971" y="4386298"/>
            <a:ext cx="2552700" cy="144029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高级护理技能包括危重患者的监护、急救技术、特殊护理技术等，这些技能需要在临床实践中不断积累和提升。</a:t>
            </a:r>
            <a:endParaRPr lang="en-US" sz="1100"/>
          </a:p>
        </p:txBody>
      </p:sp>
      <p:sp>
        <p:nvSpPr>
          <p:cNvPr id="29" name="AutoShape 29"/>
          <p:cNvSpPr/>
          <p:nvPr/>
        </p:nvSpPr>
        <p:spPr>
          <a:xfrm>
            <a:off x="8049592" y="4406623"/>
            <a:ext cx="2552700" cy="141997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高级护理技能的学习和培训应该注重培养护士的思维能力和解决问题的能力，提高护士在紧急情况下的应对能力和综合素质。</a:t>
            </a:r>
            <a:endParaRPr lang="en-US" sz="1100"/>
          </a:p>
        </p:txBody>
      </p:sp>
      <p:pic>
        <p:nvPicPr>
          <p:cNvPr id="30" name="Picture 30"/>
          <p:cNvPicPr>
            <a:picLocks noChangeAspect="1"/>
          </p:cNvPicPr>
          <p:nvPr/>
        </p:nvPicPr>
        <p:blipFill>
          <a:blip r:embed="rId2"/>
          <a:srcRect l="16917" r="16917"/>
          <a:stretch>
            <a:fillRect/>
          </a:stretch>
        </p:blipFill>
        <p:spPr>
          <a:xfrm>
            <a:off x="3352886" y="2055085"/>
            <a:ext cx="2476500" cy="2476500"/>
          </a:xfrm>
          <a:prstGeom prst="ellipse">
            <a:avLst/>
          </a:prstGeom>
        </p:spPr>
      </p:pic>
      <p:pic>
        <p:nvPicPr>
          <p:cNvPr id="31" name="Picture 31"/>
          <p:cNvPicPr>
            <a:picLocks noChangeAspect="1"/>
          </p:cNvPicPr>
          <p:nvPr/>
        </p:nvPicPr>
        <p:blipFill>
          <a:blip r:embed="rId3"/>
          <a:srcRect l="18167" r="18167"/>
          <a:stretch>
            <a:fillRect/>
          </a:stretch>
        </p:blipFill>
        <p:spPr>
          <a:xfrm>
            <a:off x="6374798" y="2055085"/>
            <a:ext cx="2476500" cy="2476500"/>
          </a:xfrm>
          <a:prstGeom prst="ellipse">
            <a:avLst/>
          </a:prstGeom>
        </p:spPr>
      </p:pic>
      <p:grpSp>
        <p:nvGrpSpPr>
          <p:cNvPr id="32" name="Group 32"/>
          <p:cNvGrpSpPr/>
          <p:nvPr/>
        </p:nvGrpSpPr>
        <p:grpSpPr>
          <a:xfrm>
            <a:off x="3352886" y="2107432"/>
            <a:ext cx="665795" cy="665791"/>
            <a:chOff x="3352886" y="2107432"/>
            <a:chExt cx="665795" cy="665791"/>
          </a:xfrm>
        </p:grpSpPr>
        <p:sp>
          <p:nvSpPr>
            <p:cNvPr id="33" name="AutoShape 33"/>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Freeform 34"/>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 name="Group 35"/>
          <p:cNvGrpSpPr/>
          <p:nvPr/>
        </p:nvGrpSpPr>
        <p:grpSpPr>
          <a:xfrm>
            <a:off x="8174522" y="2107432"/>
            <a:ext cx="665795" cy="665791"/>
            <a:chOff x="8174522" y="2107432"/>
            <a:chExt cx="665795" cy="665791"/>
          </a:xfrm>
        </p:grpSpPr>
        <p:sp>
          <p:nvSpPr>
            <p:cNvPr id="36" name="AutoShape 36"/>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Freeform 37"/>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 name="Group 38"/>
          <p:cNvGrpSpPr/>
          <p:nvPr/>
        </p:nvGrpSpPr>
        <p:grpSpPr>
          <a:xfrm>
            <a:off x="4252748" y="4178300"/>
            <a:ext cx="665795" cy="665791"/>
            <a:chOff x="4252748" y="4178300"/>
            <a:chExt cx="665795" cy="665791"/>
          </a:xfrm>
        </p:grpSpPr>
        <p:sp>
          <p:nvSpPr>
            <p:cNvPr id="39" name="AutoShape 39"/>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Freeform 40"/>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7274660" y="4178300"/>
            <a:ext cx="665795" cy="665791"/>
            <a:chOff x="7274660" y="4178300"/>
            <a:chExt cx="665795" cy="665791"/>
          </a:xfrm>
        </p:grpSpPr>
        <p:sp>
          <p:nvSpPr>
            <p:cNvPr id="42" name="AutoShape 4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Freeform 43"/>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https://d.book118.com/478140134007006045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2024-09-25T10:31:17.074</cp:lastPrinted>
  <dcterms:created xsi:type="dcterms:W3CDTF">2024-09-25T02:31:17Z</dcterms:created>
  <dcterms:modified xsi:type="dcterms:W3CDTF">2024-09-25T02:31:19Z</dcterms:modified>
</cp:coreProperties>
</file>