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0E4E0-4893-4710-92F2-FF5E8BF99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4C46A-8381-4846-9B18-D33F6E541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4755A-6704-43AF-9034-59FAF063F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29D31-4BC3-4010-AFA7-A813C95CA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6D7878-CB28-42A6-BA84-2BDF078E1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32B3D8-6CAD-4AEA-A9F6-05C979DC6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ED2ECD-11BE-4C8E-A4EE-4D6AE3558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89576-010E-473E-852F-576C55DAF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BBA58-E181-4F8B-AD4D-6A0BAB906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592A8-FE41-4A06-A10D-E0591AD74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51C85-7E2A-471F-B7B1-D7AB6D663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53" r:id="rId2"/>
    <p:sldLayoutId id="2147486554" r:id="rId3"/>
    <p:sldLayoutId id="2147486555" r:id="rId4"/>
    <p:sldLayoutId id="2147486556" r:id="rId5"/>
    <p:sldLayoutId id="2147486557" r:id="rId6"/>
    <p:sldLayoutId id="2147486558" r:id="rId7"/>
    <p:sldLayoutId id="2147486559" r:id="rId8"/>
    <p:sldLayoutId id="2147486560" r:id="rId9"/>
    <p:sldLayoutId id="2147486561" r:id="rId10"/>
    <p:sldLayoutId id="214748656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27" Type="http://schemas.openxmlformats.org/officeDocument/2006/relationships/tags" Target="../tags/tag199.xml" /><Relationship Id="rId28" Type="http://schemas.openxmlformats.org/officeDocument/2006/relationships/tags" Target="../tags/tag200.xml" /><Relationship Id="rId29" Type="http://schemas.openxmlformats.org/officeDocument/2006/relationships/tags" Target="../tags/tag201.xml" /><Relationship Id="rId3" Type="http://schemas.openxmlformats.org/officeDocument/2006/relationships/tags" Target="../tags/tag175.xml" /><Relationship Id="rId30" Type="http://schemas.openxmlformats.org/officeDocument/2006/relationships/tags" Target="../tags/tag202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4110004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    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平面任意力系例题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平面任意力系的简化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平面任意力系的应用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平面任意力系的注意事项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平面任意力系的平衡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平面任意力系例题解析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平面任意力系的简化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平面任意力系的概念</a:t>
            </a:r>
            <a:endParaRPr lang="zh-CN" altLang="en-US"/>
          </a:p>
        </p:txBody>
      </p:sp>
      <p:sp>
        <p:nvSpPr>
          <p:cNvPr id="10490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平面任意力系：作用在物体上的力其作用线都在同一平面内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简化方法：利用力的平衡条件将平面任意力系简化为两个力偶和一个力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力偶：两个大小相等、方向相反、作用线平行的力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力的平衡条件：作用在物体上的力其合力为零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平面任意力系的简化步骤</a:t>
            </a:r>
            <a:endParaRPr lang="zh-CN" altLang="en-US"/>
          </a:p>
        </p:txBody>
      </p:sp>
      <p:sp>
        <p:nvSpPr>
          <p:cNvPr id="10491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确定力系的简化中心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确定力系的简化方向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确定力系的简化条件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确定力系的简化结果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平面任意力系简化的结果</a:t>
            </a:r>
            <a:endParaRPr lang="zh-CN" altLang="en-US"/>
          </a:p>
        </p:txBody>
      </p:sp>
      <p:sp>
        <p:nvSpPr>
          <p:cNvPr id="10492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主矢和主矩是力系简化后的两个独立参数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主矢：表示力系的合力方向与力系简化中心相同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主矩：表示力系对简化中心的力矩方向与力系简化中心垂直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主矢和主矩可以表示力系的全部效应包括力系的合力和力系的力矩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平面任意力系的平衡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平衡的概念</a:t>
            </a:r>
            <a:endParaRPr lang="zh-CN" altLang="en-US"/>
          </a:p>
        </p:txBody>
      </p:sp>
      <p:sp>
        <p:nvSpPr>
          <p:cNvPr id="104934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平面任意力系：作用在物体上的力其作用线位于同一平面内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平衡方程：根据平衡条件可以列出平衡方程求解未知力或未知位移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平衡条件：作用在物体上的力其合力为零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平衡状态：物体在受到外力作用时保持静止或匀速直线运动状态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平衡的条件</a:t>
            </a:r>
            <a:endParaRPr lang="zh-CN" altLang="en-US"/>
          </a:p>
        </p:txBody>
      </p:sp>
      <p:sp>
        <p:nvSpPr>
          <p:cNvPr id="104943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力系中各力的力矩矢量和为零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力系中各力的矢量和为零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力系中各力的力偶矢量和为零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力系中各力的力矩矢量和为零且力偶矢量和为零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平衡的推论</a:t>
            </a:r>
            <a:endParaRPr lang="zh-CN" altLang="en-US"/>
          </a:p>
        </p:txBody>
      </p:sp>
      <p:sp>
        <p:nvSpPr>
          <p:cNvPr id="104949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平面任意力系的平衡条件：合力为零力矩为零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平衡的推论：如果平面任意力系的合力为零则力矩也为零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平衡的推论：如果平面任意力系的力矩为零则合力也为零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平衡的推论：如果平面任意力系的合力和力矩都不为零则力系不平衡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56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平面任意力系例题解析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https://d.book118.com/478141100047006025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Office Theme</vt:lpstr>
      <vt:lpstr>平面任意力系例题</vt:lpstr>
      <vt:lpstr>目录</vt:lpstr>
      <vt:lpstr>单击添加章节标题</vt:lpstr>
      <vt:lpstr>平面任意力系的简化</vt:lpstr>
      <vt:lpstr>平面任意力系的概念</vt:lpstr>
      <vt:lpstr>平面任意力系的简化步骤</vt:lpstr>
      <vt:lpstr>平面任意力系简化的结果</vt:lpstr>
      <vt:lpstr>平面任意力系的平衡</vt:lpstr>
      <vt:lpstr>平衡的概念</vt:lpstr>
      <vt:lpstr>平衡的条件</vt:lpstr>
      <vt:lpstr>平衡的推论</vt:lpstr>
      <vt:lpstr>平面任意力系例题解析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2024-09-01T23:06:02.453</cp:lastPrinted>
  <dcterms:created xsi:type="dcterms:W3CDTF">2024-09-01T15:06:02Z</dcterms:created>
  <dcterms:modified xsi:type="dcterms:W3CDTF">2024-09-01T15:06:04Z</dcterms:modified>
</cp:coreProperties>
</file>