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011B0-A6B3-48A6-BA9A-6993A31B2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3A52C5-DE0C-4049-A4D7-020DE7217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3B03D-ED5C-4C63-9CDA-4EE9493C2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BADB2F-21BD-40D5-8229-0F0CF7034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CB3408-76C9-49EC-BD79-2BFFCB9E6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B054AB-906C-4AA6-819B-8996D65F6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8D8658-D899-434C-9931-2090AB690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7B6344-036B-4376-839B-98217A6A0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642AEC-081B-4D1A-93C1-634DFAAE5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DBBF7C-D59E-40C5-9C2E-E1ED69C79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21108C-9029-42CC-BD37-AEC414A7C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4110502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新工科背景下的数字人才培养实践教学改革探索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新工科背景下数字人才培养需求分析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实践教学在数字人才培养中的作用与改革方向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基于新工科背景的实践教学体系构建与实践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数字人才培养实践教学案例分析与启示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新工科背景下数字人才培养实践教学改革的挑战与对策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随着信息技术的快速发展和产业变革，新工科领域对数字人才的需求日益增长，数字人才培养成为高等教育的重要任务。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新工科背景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实践教学是数字人才培养的重要环节，通过实践教学可以培养学生的实际操作能力、创新能力和解决问题的能力，提高学生的综合素质和就业竞争力。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实践教学的重要性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传统的数字人才培养实践教学存在一些问题，如教学内容陈旧、教学方法单一、实践教学环节薄弱等，需要进行改革以适应新工科背景下的人才需求。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教学改革的必要性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本研究旨在探索新工科背景下数字人才培养实践教学的改革策略，提高实践教学的质量和效果，培养适应新工科领域需求的高素质数字人才。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如何针对新工科领域的特点和需求，改革数字人才培养实践教学的内容、方法和评价方式，提高学生的实践能力和创新能力？如何构建适应新工科背景的实践教学体系，实现数字人才培养与产业需求的紧密对接？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新工科背景下数字人才培养需求分析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019" b="160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0411" r="104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数字经济时代对人才的新要求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跨界融合能力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数字经济时代要求人才具备跨学科、跨领域的知识和技能，能够融合不同领域的技术和思维方式，解决复杂问题。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数字经济时代注重创新，要求人才具备创新思维和创新能力，能够不断探索新的技术、商业模式和市场机会。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数字经济时代数据成为重要资源，要求人才具备数据分析和数据挖掘能力，能够从海量数据中提取有价值的信息和知识。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新工科建设为数字人才培养提供新的理念和方向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新工科建设强调学科交叉、产教融合、创新创业等理念，为数字人才培养提供了新的思路和方向。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49" r="12549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新工科建设为数字人才培养提供新的技术和方法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新工科建设注重引入新技术、新方法和新工具，为数字人才培养提供了新的教学手段和实践平台。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新工科建设与数字人才培养相互促进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新工科建设需要数字人才的支撑和推动，而数字人才培养也需要新工科的引领和指导，二者相互促进、共同发展。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新工科建设与数字人才培养的关系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687" r="2468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当前数字人才培养模式相对单一，缺乏多样性和灵活性，难以满足不同层次、不同类型人才的需求。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培养模式单一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数字人才培养中实践教学环节相对薄弱，缺乏真实场景的实践训练和项目经验，导致学生难以适应实际工作需求。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实践教学不足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数字人才培养需要高水平的师资队伍，但当前相关领域的师资力量相对匮乏，难以满足教学需求。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师资力量匮乏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校企合作是数字人才培养的重要途径之一，但当前校企合作多停留在表面层次，缺乏深入的合作和交流。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校企合作不深入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数字人才培养现状及挑战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实践教学在数字人才培养中的作用与改革方向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实践教学是相对于理论教学而言的，它强调通过实际操作、实验、项目等方式，让学生在实践中学习和掌握知识，培养实际操作能力和解决问题的能力。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实践教学具有实践性、综合性、创新性和开放性等特点。它要求学生积极参与、主动思考、勇于尝试，通过实践来巩固和加深对理论知识的理解，提高实际操作能力和创新能力。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实践教学的内涵与特点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提高学生实际操作能力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通过实践教学，学生可以亲身参与项目的开发和实践，了解实际工作流程和操作方法，提高实际操作能力和技能水平。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培养学生创新能力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实践教学鼓励学生勇于尝试、敢于创新，通过实践探索新的思路和方法，培养学生的创新意识和创新能力。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促进学生综合素质提升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实践教学不仅要求学生掌握专业知识，还要求学生具备团队协作、沟通交流等非专业素质，通过实践教学可以促进学生综合素质的提升。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实践教学在数字人才培养中的作用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必要性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随着科技的快速发展和产业的不断升级，数字人才需要具备更高的实践能力和创新能力。传统的实践教学模式已经无法满足这一需求，因此需要进行改革。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改革的方向包括以下几个方面：一是加强实践教学的比重和深度，增加实践课程的数量和难度；二是引入先进的实践教学方法和手段，如虚拟仿真、在线实践等；三是加强实践教学与理论教学的融合，实现理论与实践的有机结合；四是加强实践教学的评价和反馈机制，及时发现和解决问题，不断提高实践教学质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实践教学改革的必要性和方向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基于新工科背景的实践教学体系构建与实践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产教融合，强化实践应用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深化产教融合，引入行业企业参与实践教学，提升学生解决实际问题的能力。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面向未来，服务国家战略需求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实践教学体系的构建应紧密结合国家发展战略和新兴产业发展需求，培养具备创新能力和跨界整合能力的数字人才。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学科交叉，促进知识融合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打破传统学科壁垒，推动多学科交叉融合，构建跨学科、综合性的实践教学体系。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实践教学体系的构建原则与思路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https://d.book118.com/478141105025006042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2024-09-21T05:09:56.937</cp:lastPrinted>
  <dcterms:created xsi:type="dcterms:W3CDTF">2024-09-20T21:09:56Z</dcterms:created>
  <dcterms:modified xsi:type="dcterms:W3CDTF">2024-09-20T21:09:59Z</dcterms:modified>
</cp:coreProperties>
</file>