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CEA60-1BAC-4068-9268-902A01875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BE5C8-775B-4B12-8965-BF0A86B5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6A91-CF7B-4CA8-8697-A1341262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18A75-AA2F-4F34-9BE1-FDD10908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5CAFD-CD5D-4D59-B8A2-26B47D51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E5FFC-12EA-422A-8333-2352CDCC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F8AFA-9558-4DD7-AC5C-AA574097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89656-F52A-4023-85F6-89F1AF56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7AE1C-E3D8-49C5-9B41-B1D1C236F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A9F57-D1B7-4ADD-AD28-5C4AD5C66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EC0C2-C23F-4A72-BDBC-2233A39D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1124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美工设计教程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美工设计概述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色彩与排版基础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图形图像处理技术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网页美工设计实战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移动端美工设计实战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美工设计师的职业发展与素养提升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美工设计概述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98" b="1849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根据应用领域和目的的不同，美工设计可分为平面设计、UI设计、插画设计、包装设计等多个子类。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美工设计是一种将艺术与商业结合的设计形式，旨在通过视觉元素传达信息、吸引观众并提升品牌形象。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美工设计的定义与分类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64" b="194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以手绘和传统工艺为主，设计作品具有较强的艺术性和手工感。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随着计算机技术的发展，设计软件逐渐普及，设计效率和质量得到显著提升。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互联网和移动设备的普及推动了设计的多元化发展，动态设计、交互设计等新兴领域不断涌现。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美工设计的发展历程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用于制作海报、宣传册、广告片等，吸引消费者关注并提升品牌形象。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应用于网站、APP等界面设计，提供良好的用户体验和视觉享受。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出版行业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用于书籍、杂志的封面和内页设计，增强阅读体验和提升书籍品质。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如影视、游戏、建筑等，美工设计在各行各业中发挥着重要作用。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美工设计的行业应用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色彩与排版基础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097" b="4097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色彩的三要素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色相、明度、饱和度，是构成色彩的基本属性。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色彩的心理效应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不同的色彩能引发不同的心理感受，如红色代表热情、蓝色代表宁静等。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色彩的对比与调和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运用色彩的对比（如冷暖对比、补色对比等）和调和（如类似调和、同一调和等）手法，创造出丰富的视觉效果。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色彩的基本原理与运用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对齐原则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保持元素间的对齐，使版面整洁有序。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重复使用某些设计元素，增强版面的统一感和节奏感。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通过大小、颜色、粗细等对比手法，突出重要信息。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亲密性原则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将相关信息放在一起，形成视觉上的分组，提高信息的可读性。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黑白灰搭配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经典且百搭的色彩组合，可营造出简约、高端的氛围。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蓝色系搭配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蓝色具有宁静、专业的特质，常用于企业、科技等领域的设计。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红色系搭配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红色热烈而醒目，适用于促销、活动等需要强烈视觉冲击力的场合。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绿色系搭配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绿色象征自然、生机，适用于环保、健康等领域的设计。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常见的色彩与排版组合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图形图像处理技术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了解像素与分辨率的概念及其在图像处理中的重要性。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像素与分辨率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69" b="546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掌握常见的图像格式（如JPG、PNG、GIF等）及其特点。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图像格式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熟悉Photoshop、Illustrator、CorelDraw等图形图像处理软件的基本操作和功能。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图形图像的基本概念与处理软件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图像修饰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运用克隆、修复画笔等工具修饰图像，去除瑕疵。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学习调整图像亮度、对比度、色彩平衡等参数，改善图像质量。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采用压缩、锐化等技术优化图像，减小文件大小并提高清晰度。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图形图像的编辑与优化技巧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https://d.book118.com/478141124117006034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2024-09-13T07:17:40.285</cp:lastPrinted>
  <dcterms:created xsi:type="dcterms:W3CDTF">2024-09-12T23:17:40Z</dcterms:created>
  <dcterms:modified xsi:type="dcterms:W3CDTF">2024-09-12T23:17:42Z</dcterms:modified>
</cp:coreProperties>
</file>