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4" r:id="rId25"/>
  </p:sldIdLst>
  <p:sldSz cx="12188825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tags" Target="tags/tag209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" Target="slides/slide1.xml" /><Relationship Id="rId30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2" Type="http://schemas.openxmlformats.org/officeDocument/2006/relationships/tags" Target="../tags/tag99.xml" /><Relationship Id="rId3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204C9B4B-286E-4620-89BF-C52FE1314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57367B36-D543-4463-9DDB-1A5EC8084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E1CEF11-305E-48F6-B3EB-8500CCFAB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B74EF5F1-0D1C-438A-831E-B86CA2BA7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55C332E6-A987-461C-9E1D-B0706392C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EED8DDF1-64A8-4922-8837-13E382386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7590C1D2-5C01-482E-8E0A-47A840CB2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FA1939CF-68B0-4BBB-B268-BFC9260E5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BCB7720D-3354-4A71-87E5-B457074AB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18BDCE0-D544-401D-AC1C-A72DECF93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961CC4A6-9FB9-4EE7-9E44-64166317B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4438228" y="776987"/>
            <a:ext cx="7750597" cy="60810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621803" y="776987"/>
            <a:ext cx="3845421" cy="608101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621803" y="368184"/>
            <a:ext cx="11567022" cy="415027"/>
          </a:xfrm>
          <a:prstGeom prst="rect">
            <a:avLst/>
          </a:prstGeom>
          <a:solidFill>
            <a:srgbClr val="D2A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621803" y="1"/>
            <a:ext cx="3845421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4467224" y="1"/>
            <a:ext cx="772160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793636" y="776987"/>
            <a:ext cx="9395190" cy="60810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0" y="368184"/>
            <a:ext cx="2912290" cy="4136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>
            <a:off x="2793635" y="368184"/>
            <a:ext cx="9395190" cy="415027"/>
          </a:xfrm>
          <a:prstGeom prst="rect">
            <a:avLst/>
          </a:prstGeom>
          <a:solidFill>
            <a:srgbClr val="D2A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619200" y="0"/>
            <a:ext cx="11569625" cy="68580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4438228" y="776987"/>
            <a:ext cx="7750597" cy="60810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621803" y="776987"/>
            <a:ext cx="3845421" cy="608101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621802" y="361231"/>
            <a:ext cx="11579911" cy="420932"/>
          </a:xfrm>
          <a:prstGeom prst="rect">
            <a:avLst/>
          </a:prstGeom>
          <a:solidFill>
            <a:srgbClr val="D2A000"/>
          </a:solidFill>
          <a:ln w="19050">
            <a:solidFill>
              <a:srgbClr val="B39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621802" y="361231"/>
            <a:ext cx="11579911" cy="420932"/>
          </a:xfrm>
          <a:prstGeom prst="rect">
            <a:avLst/>
          </a:prstGeom>
          <a:solidFill>
            <a:srgbClr val="D2A000"/>
          </a:solidFill>
          <a:ln w="19050">
            <a:solidFill>
              <a:srgbClr val="B39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>
            <p:custDataLst>
              <p:tags r:id="rId3"/>
            </p:custDataLst>
          </p:nvPr>
        </p:nvSpPr>
        <p:spPr>
          <a:xfrm>
            <a:off x="621802" y="782163"/>
            <a:ext cx="11567022" cy="6075837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400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圆角矩形 7"/>
          <p:cNvSpPr/>
          <p:nvPr userDrawn="1">
            <p:custDataLst>
              <p:tags r:id="rId2"/>
            </p:custDataLst>
          </p:nvPr>
        </p:nvSpPr>
        <p:spPr>
          <a:xfrm>
            <a:off x="621802" y="0"/>
            <a:ext cx="11567022" cy="6858000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400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 userDrawn="1">
            <p:custDataLst>
              <p:tags r:id="rId2"/>
            </p:custDataLst>
          </p:nvPr>
        </p:nvSpPr>
        <p:spPr>
          <a:xfrm>
            <a:off x="0" y="932036"/>
            <a:ext cx="12188824" cy="5925964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40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圆角矩形 7"/>
          <p:cNvSpPr/>
          <p:nvPr userDrawn="1">
            <p:custDataLst>
              <p:tags r:id="rId2"/>
            </p:custDataLst>
          </p:nvPr>
        </p:nvSpPr>
        <p:spPr>
          <a:xfrm>
            <a:off x="621802" y="932036"/>
            <a:ext cx="11567022" cy="5925964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40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方法技巧">
    <p:bg>
      <p:bgPr>
        <a:solidFill>
          <a:srgbClr val="215968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826" cy="6858000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400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7982" y="1825625"/>
            <a:ext cx="10512862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7982" y="6356365"/>
            <a:ext cx="2742486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2CF8D2-1FBB-4566-BAA4-CFEBD45A314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7548" y="6356365"/>
            <a:ext cx="4113728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08358" y="6356365"/>
            <a:ext cx="2742486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3B083D-B8AC-4346-88EF-1027595E983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111.xml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1.png" /><Relationship Id="rId16" Type="http://schemas.openxmlformats.org/officeDocument/2006/relationships/tags" Target="../tags/tag112.xml" /><Relationship Id="rId17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3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image" Target="../media/image2.png" /><Relationship Id="rId5" Type="http://schemas.openxmlformats.org/officeDocument/2006/relationships/tags" Target="../tags/tag120.xml" /><Relationship Id="rId6" Type="http://schemas.openxmlformats.org/officeDocument/2006/relationships/image" Target="../media/image3.png" /><Relationship Id="rId7" Type="http://schemas.openxmlformats.org/officeDocument/2006/relationships/tags" Target="../tags/tag121.xml" /><Relationship Id="rId8" Type="http://schemas.openxmlformats.org/officeDocument/2006/relationships/image" Target="../media/image4.png" /><Relationship Id="rId9" Type="http://schemas.openxmlformats.org/officeDocument/2006/relationships/tags" Target="../tags/tag12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92.xml" /><Relationship Id="rId3" Type="http://schemas.openxmlformats.org/officeDocument/2006/relationships/tags" Target="../tags/tag19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image" Target="../media/image5.png" /><Relationship Id="rId7" Type="http://schemas.openxmlformats.org/officeDocument/2006/relationships/tags" Target="../tags/tag20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hyperlink" Target="https://d.book118.com/47814202307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837565" y="1334770"/>
            <a:ext cx="10343515" cy="4188460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副标题 3"/>
          <p:cNvSpPr txBox="1"/>
          <p:nvPr>
            <p:custDataLst>
              <p:tags r:id="rId5"/>
            </p:custDataLst>
          </p:nvPr>
        </p:nvSpPr>
        <p:spPr>
          <a:xfrm>
            <a:off x="1485900" y="2996565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88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非谓语动词作状语</a:t>
            </a: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副标题 3"/>
          <p:cNvSpPr txBox="1"/>
          <p:nvPr>
            <p:custDataLst>
              <p:tags r:id="rId6"/>
            </p:custDataLst>
          </p:nvPr>
        </p:nvSpPr>
        <p:spPr>
          <a:xfrm>
            <a:off x="1413510" y="4149090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en-US" altLang="zh-CN" sz="4800" b="1" smtClean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rPr>
              <a:t>Nonfinite verds as adverbial</a:t>
            </a:r>
            <a:endParaRPr lang="en-US" altLang="zh-CN" sz="4800" b="1" smtClean="0">
              <a:solidFill>
                <a:schemeClr val="bg1">
                  <a:lumMod val="75000"/>
                </a:schemeClr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4800" b="1" smtClean="0">
              <a:solidFill>
                <a:schemeClr val="bg1">
                  <a:lumMod val="75000"/>
                </a:schemeClr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040393" y="182717"/>
            <a:ext cx="8108039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考点精讲一</a:t>
            </a:r>
            <a:r>
              <a:rPr lang="en-US" altLang="zh-CN" sz="3000" b="1" smtClean="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3000" b="1">
                <a:latin typeface="微软雅黑" panose="020b0503020204020204" charset="-122"/>
                <a:ea typeface="微软雅黑" panose="020b0503020204020204" charset="-122"/>
              </a:rPr>
              <a:t>非谓语动词的形式及句法功能</a:t>
            </a:r>
            <a:endParaRPr lang="en-US" altLang="zh-CN" sz="3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3375" y="980440"/>
            <a:ext cx="11379835" cy="57632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5720" y="981075"/>
            <a:ext cx="11901805" cy="578993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11315700" y="12357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2493645" y="1673860"/>
            <a:ext cx="7760335" cy="3098800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副标题 3"/>
          <p:cNvSpPr txBox="1"/>
          <p:nvPr>
            <p:custDataLst>
              <p:tags r:id="rId5"/>
            </p:custDataLst>
          </p:nvPr>
        </p:nvSpPr>
        <p:spPr>
          <a:xfrm>
            <a:off x="1811655" y="3429000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80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不定式作状语</a:t>
            </a: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131820" y="2037715"/>
            <a:ext cx="5965825" cy="295719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en-US" altLang="zh-CN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to do    </a:t>
            </a:r>
            <a:r>
              <a:rPr lang="zh-CN" altLang="en-US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作状语</a:t>
            </a:r>
            <a:r>
              <a:rPr lang="zh-CN" altLang="zh-CN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</a:t>
            </a:r>
            <a:endParaRPr lang="zh-CN" altLang="zh-CN" sz="6000" b="1" kern="100">
              <a:solidFill>
                <a:schemeClr val="tx1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将来、未完成！</a:t>
            </a:r>
            <a:endParaRPr lang="zh-CN" altLang="zh-CN" sz="6000" b="1" kern="100">
              <a:solidFill>
                <a:schemeClr val="tx1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2566035" y="1701800"/>
            <a:ext cx="6241415" cy="3198495"/>
          </a:xfrm>
          <a:prstGeom prst="fram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2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不定式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作目的状语</a:t>
            </a:r>
            <a:endParaRPr lang="zh-CN" altLang="en-US" sz="32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883920" y="1628140"/>
            <a:ext cx="10674350" cy="3352165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可以单独放在句首、句中或句末。</a:t>
            </a:r>
            <a:r>
              <a:rPr lang="zh-CN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不定式前也可加</a:t>
            </a:r>
            <a:r>
              <a:rPr lang="en-US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in order</a:t>
            </a:r>
            <a:r>
              <a:rPr lang="zh-CN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so as</a:t>
            </a:r>
            <a:r>
              <a:rPr lang="zh-CN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，但</a:t>
            </a:r>
            <a:r>
              <a:rPr lang="en-US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so as to</a:t>
            </a:r>
            <a:r>
              <a:rPr lang="zh-CN" altLang="zh-CN" sz="32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不能用于句首</a:t>
            </a:r>
            <a:r>
              <a:rPr lang="zh-CN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2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b="1" kern="1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en-US" altLang="zh-CN" sz="32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To pass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the college entrance exam</a:t>
            </a:r>
            <a:r>
              <a:rPr lang="zh-CN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we must work hard.</a:t>
            </a:r>
            <a:endParaRPr lang="zh-CN" altLang="zh-CN" sz="12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2.The bus stopped </a:t>
            </a:r>
            <a:r>
              <a:rPr lang="en-US" altLang="zh-CN" sz="32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in order to/so as to pick up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passengers.</a:t>
            </a:r>
            <a:endParaRPr lang="zh-CN" altLang="zh-CN" sz="120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20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09955" y="4653280"/>
            <a:ext cx="89528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用法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区分：to do ,in order to do , so as to do 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2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不定式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作结果状语</a:t>
            </a:r>
            <a:endParaRPr lang="zh-CN" altLang="en-US" sz="32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510405" y="1772920"/>
            <a:ext cx="6080760" cy="3136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so+adj +as to do sth</a:t>
            </a:r>
            <a:endParaRPr lang="en-US" altLang="zh-CN" sz="36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such+n +as to do sth</a:t>
            </a:r>
            <a:endParaRPr lang="en-US" altLang="zh-CN" sz="36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…enough to do sth</a:t>
            </a:r>
            <a:endParaRPr lang="en-US" altLang="zh-CN" sz="36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too….to;</a:t>
            </a:r>
            <a:endParaRPr lang="en-US" altLang="zh-CN" sz="36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only to do sth (</a:t>
            </a:r>
            <a:r>
              <a:rPr lang="zh-CN" altLang="en-US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意料之外</a:t>
            </a:r>
            <a:r>
              <a:rPr lang="en-US" altLang="zh-CN" sz="36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)</a:t>
            </a:r>
            <a:endParaRPr lang="en-US" altLang="zh-CN" sz="36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773555" y="2924810"/>
            <a:ext cx="18694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常用结构：</a:t>
            </a:r>
            <a:endParaRPr lang="zh-CN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左大括号 5"/>
          <p:cNvSpPr/>
          <p:nvPr>
            <p:custDataLst>
              <p:tags r:id="rId6"/>
            </p:custDataLst>
          </p:nvPr>
        </p:nvSpPr>
        <p:spPr>
          <a:xfrm>
            <a:off x="3933825" y="2137410"/>
            <a:ext cx="419735" cy="258318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133600" y="1340485"/>
            <a:ext cx="9238615" cy="4227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1.This box is too heavy </a:t>
            </a:r>
            <a:r>
              <a:rPr lang="zh-CN" altLang="en-US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（</a:t>
            </a:r>
            <a:r>
              <a:rPr lang="en-US" altLang="zh-CN" sz="32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for a little girl</a:t>
            </a:r>
            <a:r>
              <a:rPr lang="zh-CN" altLang="en-US" sz="32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to lift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2.The question is too difficult </a:t>
            </a:r>
            <a:r>
              <a:rPr lang="zh-CN" altLang="en-US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（</a:t>
            </a:r>
            <a:r>
              <a:rPr lang="en-US" altLang="zh-CN" sz="32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for me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zh-CN" altLang="en-US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answer.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3.He is too willing to help others.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4.The soup is too delicious to drink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5.One is never too old to learn.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32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6.Tom didn't get up too late to catch the early train.</a:t>
            </a:r>
            <a:endParaRPr lang="en-US" altLang="zh-CN" sz="32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549910" y="908685"/>
            <a:ext cx="969010" cy="454914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6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不</a:t>
            </a:r>
            <a:endParaRPr lang="zh-CN" altLang="en-US" sz="6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6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要</a:t>
            </a:r>
            <a:endParaRPr lang="zh-CN" altLang="en-US" sz="6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6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死</a:t>
            </a:r>
            <a:endParaRPr lang="zh-CN" altLang="en-US" sz="6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6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记</a:t>
            </a:r>
            <a:endParaRPr lang="zh-CN" altLang="en-US" sz="6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6000" b="1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！</a:t>
            </a:r>
            <a:endParaRPr lang="zh-CN" altLang="en-US" sz="6000" i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 sz="6000" b="1" i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421890" y="260350"/>
            <a:ext cx="7711440" cy="6451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>
                <a:solidFill>
                  <a:schemeClr val="bg1"/>
                </a:solidFill>
              </a:rPr>
              <a:t>Translate these sentences into Chinese</a:t>
            </a:r>
            <a:endParaRPr lang="en-US" altLang="zh-CN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2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不定式</a:t>
            </a:r>
            <a:r>
              <a:rPr lang="zh-CN" altLang="en-US" sz="3200" b="1" smtClean="0">
                <a:latin typeface="微软雅黑" panose="020b0503020204020204" charset="-122"/>
                <a:ea typeface="微软雅黑" panose="020b0503020204020204" charset="-122"/>
              </a:rPr>
              <a:t>作原因状语</a:t>
            </a:r>
            <a:endParaRPr lang="zh-CN" altLang="en-US" sz="32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40080" y="1196340"/>
            <a:ext cx="10720705" cy="457581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一，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主语（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sb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）＋系动词＋形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/v-ed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to do/ to be done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结构中。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常用于这类结构表语有：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sorry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surprised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disappointed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excited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glad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happy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anxious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delighted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pleased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foolish 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u="sng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属于</a:t>
            </a:r>
            <a:r>
              <a:rPr lang="zh-CN" altLang="zh-CN" sz="3200" b="1" u="sng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状态形容词</a:t>
            </a:r>
            <a:r>
              <a:rPr lang="en-US" altLang="zh-CN" sz="3200" b="1" u="sng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l am 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glad</a:t>
            </a: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                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(attend) her party.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l am 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glad</a:t>
            </a: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u="sng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                        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(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invite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) to her party.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494280" y="3860800"/>
            <a:ext cx="16948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to attend</a:t>
            </a:r>
            <a:endParaRPr lang="en-US" altLang="zh-CN" sz="28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350135" y="4509135"/>
            <a:ext cx="21126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be invited</a:t>
            </a:r>
            <a:endParaRPr lang="en-US" altLang="zh-CN" sz="28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17525" y="332740"/>
            <a:ext cx="10625455" cy="500126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二，【注意】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主语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(sth./sb.)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＋系动词＋</a:t>
            </a:r>
            <a:r>
              <a:rPr lang="zh-CN" altLang="zh-CN" sz="2800" b="1" u="sng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性质形容词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do”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结构中，通常使用不定式的主动形式表示被动意义。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easy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difficult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hard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cheap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expensive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fit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comfortable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heavy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good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important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impossible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dangerous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等，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不定式和主语之间存在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</a:t>
            </a:r>
            <a:r>
              <a:rPr lang="zh-CN" altLang="zh-CN" sz="2800" b="1" u="sng" kern="1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被动关系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，但常</a:t>
            </a:r>
            <a:r>
              <a:rPr lang="zh-CN" altLang="zh-CN" sz="3600" b="1" u="sng" kern="1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用主动表示被动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This book is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difficult </a:t>
            </a:r>
            <a:r>
              <a:rPr lang="en-US" altLang="zh-CN" sz="2800" b="1" u="sng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                          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.(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understand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The morning air is so 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good</a:t>
            </a: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u="sng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                    </a:t>
            </a: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                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that he gets up early every day.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934460" y="3356610"/>
            <a:ext cx="32696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understand</a:t>
            </a:r>
            <a:endParaRPr lang="en-US" altLang="zh-CN" sz="2800" b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942205" y="3933190"/>
            <a:ext cx="1870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breathe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6958330" y="3803015"/>
            <a:ext cx="1846580" cy="6737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(breathe )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621665" y="5175250"/>
            <a:ext cx="8680450" cy="1124585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主语</a:t>
            </a:r>
            <a:r>
              <a:rPr lang="en-US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(sth./sb.)</a:t>
            </a:r>
            <a:r>
              <a:rPr lang="zh-CN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＋系动词＋形容词</a:t>
            </a:r>
            <a:r>
              <a:rPr lang="en-US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( for sb )</a:t>
            </a:r>
            <a:r>
              <a:rPr lang="zh-CN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2800" b="1" kern="100">
                <a:solidFill>
                  <a:schemeClr val="bg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do  Engish is hard ( for us ) to learn .</a:t>
            </a:r>
            <a:endParaRPr lang="en-US" altLang="zh-CN" sz="2800" b="1" kern="100">
              <a:solidFill>
                <a:schemeClr val="bg1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78155" y="939165"/>
            <a:ext cx="10747375" cy="4979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一、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sb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＋系动词＋形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/v-ed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do/ to be done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en-US" altLang="zh-CN" sz="2800" b="1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zh-CN" sz="2800" b="1" u="sng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状态形容词</a:t>
            </a:r>
            <a:r>
              <a:rPr lang="en-US" altLang="zh-CN" sz="2800" b="1" u="sng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800" b="1" kern="1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l am glad</a:t>
            </a: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</a:t>
            </a:r>
            <a:r>
              <a:rPr lang="en-US" altLang="zh-CN" sz="2800" b="1" u="sng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be invited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 to her party.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二、</a:t>
            </a: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sth./sb.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＋系动词＋形容词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（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for sb. /sth.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+to do”</a:t>
            </a:r>
            <a:r>
              <a:rPr lang="zh-CN" altLang="zh-CN" sz="2800" b="1" u="sng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性质形容词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This book is difficult </a:t>
            </a:r>
            <a:r>
              <a:rPr lang="en-US" altLang="zh-CN" sz="2800" b="1" u="sng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understand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.</a:t>
            </a:r>
            <a:endParaRPr lang="zh-CN" altLang="zh-CN" sz="2800" b="1" u="sng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It (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形式主语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) + be+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形容词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+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（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for sb. /sth.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+to do 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It is hard for the students to learn English grammar. 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四、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with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＋名词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/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代词＋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to do</a:t>
            </a:r>
            <a:endParaRPr lang="zh-CN" altLang="en-US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2779395" y="241935"/>
            <a:ext cx="6294120" cy="60198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区别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to do 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还是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to be done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2789555" y="1807845"/>
            <a:ext cx="6922135" cy="3065780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副标题 3"/>
          <p:cNvSpPr txBox="1"/>
          <p:nvPr>
            <p:custDataLst>
              <p:tags r:id="rId5"/>
            </p:custDataLst>
          </p:nvPr>
        </p:nvSpPr>
        <p:spPr>
          <a:xfrm>
            <a:off x="1596390" y="3429000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80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分词作状语</a:t>
            </a: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493645" y="2708910"/>
            <a:ext cx="7073265" cy="295719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doing   </a:t>
            </a:r>
            <a:r>
              <a:rPr lang="en-US" altLang="zh-CN" sz="54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zh-CN" sz="54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主动，进行     </a:t>
            </a:r>
            <a:endParaRPr lang="zh-CN" altLang="zh-CN" sz="5400" b="1" kern="100">
              <a:solidFill>
                <a:schemeClr val="tx1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6000" b="1" kern="100">
                <a:solidFill>
                  <a:schemeClr val="tx1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done     被动，完成</a:t>
            </a:r>
            <a:endParaRPr lang="zh-CN" altLang="zh-CN" sz="6000" b="1" kern="100">
              <a:solidFill>
                <a:schemeClr val="tx1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1979295" y="2348865"/>
            <a:ext cx="7414895" cy="3239135"/>
          </a:xfrm>
          <a:prstGeom prst="fram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493645" y="260350"/>
            <a:ext cx="6195695" cy="6451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/>
                </a:solidFill>
              </a:rPr>
              <a:t>分词能作状语的首要条件是：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790315" y="1268730"/>
            <a:ext cx="4243705" cy="76835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逻辑主语一致！</a:t>
            </a:r>
            <a:endParaRPr lang="zh-CN" altLang="en-US" sz="4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分词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作时间状语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669925" y="1579880"/>
            <a:ext cx="10919460" cy="4034790"/>
          </a:xfrm>
          <a:prstGeom prst="rect">
            <a:avLst/>
          </a:prstGeom>
        </p:spPr>
        <p:txBody>
          <a:bodyPr wrap="square" lIns="54000" tIns="60948" rIns="121898" bIns="60948">
            <a:no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Aft>
                <a:spcPct val="0"/>
              </a:spcAft>
            </a:pPr>
            <a:endParaRPr lang="zh-CN" altLang="zh-CN" sz="1050" b="1" kern="100">
              <a:latin typeface="宋体" panose="02010600030101010101" pitchFamily="2" charset="-122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70000"/>
              </a:lnSpc>
              <a:spcAft>
                <a:spcPct val="0"/>
              </a:spcAft>
            </a:pP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</a:t>
            </a:r>
            <a:r>
              <a:rPr lang="en-US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when</a:t>
            </a: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while</a:t>
            </a: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before</a:t>
            </a: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since</a:t>
            </a: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as</a:t>
            </a:r>
            <a:r>
              <a:rPr lang="zh-CN" altLang="zh-CN" sz="2800" b="1" kern="100" spc="-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引导的时间状语从句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When the sentence was translated into English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it was found to have an entirely different word order.</a:t>
            </a:r>
            <a:endParaRPr lang="zh-CN" altLang="zh-CN" sz="1050" b="1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341755" y="3716655"/>
            <a:ext cx="9411335" cy="12966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Aft>
                <a:spcPct val="0"/>
              </a:spcAft>
            </a:pP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Translated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into English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the sentence was found to have an entirely different word order.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分词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作原因状语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21030" y="1340485"/>
            <a:ext cx="10737215" cy="447167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because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since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as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引导的原因状语从句。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Because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Wang Xiuqian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didn’t understand this problem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he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asked the teacher about it after class.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en-US" altLang="zh-CN" sz="2800" b="1" kern="100">
              <a:latin typeface="宋体" panose="02010600030101010101" pitchFamily="2" charset="-122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Because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he was defeated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by his deskmate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he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felt discouraged.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909955" y="3284855"/>
            <a:ext cx="10572115" cy="10128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Not understanding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this problem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Wang 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Xiuqian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asked the teacher about it after class.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197610" y="5102860"/>
            <a:ext cx="77508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Defeated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by his deskmate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he felt discouraged.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分词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作作条件状语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798195" y="2060575"/>
            <a:ext cx="11301730" cy="3594735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if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unless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等引导的条件状语从句。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If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I’m given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another hour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I can also work out the problem.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You should stay where you are,unless 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you are asked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 leave.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en-US" altLang="zh-CN" sz="2800" b="1" i="1" kern="100">
              <a:solidFill>
                <a:srgbClr val="0000FF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414145" y="3284855"/>
            <a:ext cx="865314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Given</a:t>
            </a:r>
            <a:r>
              <a:rPr lang="en-US" altLang="zh-CN" sz="28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another hour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I can also work out this problem.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341755" y="4652645"/>
            <a:ext cx="961834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You should stay where you are, </a:t>
            </a: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unless asked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to leave.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分词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作结果状语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41705" y="1340485"/>
            <a:ext cx="10019665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现在分词作结果状语表示自然而然的结果，分词前可接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thus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More highways have been built in China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making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it much easier for people to travel from one place to another.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3200" b="1" kern="1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区分</a:t>
            </a:r>
            <a:r>
              <a:rPr lang="en-US" altLang="zh-CN" sz="3200" b="1" kern="1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to do </a:t>
            </a:r>
            <a:r>
              <a:rPr lang="zh-CN" altLang="en-US" sz="3200" b="1" kern="1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作结果状语</a:t>
            </a:r>
            <a:endParaRPr lang="en-US" altLang="zh-CN" sz="3200" b="1" kern="100">
              <a:highlight>
                <a:srgbClr val="FF0000"/>
              </a:highlight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Tom took a taxi to the airport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only to find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his plane high up in the sky.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作方式或伴随状语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765810" y="1340485"/>
            <a:ext cx="10330180" cy="432181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表示一个同时发生的次要的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或者伴随的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动作，常用逗号与句子主体部分隔开，</a:t>
            </a:r>
            <a:r>
              <a:rPr lang="zh-CN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相当于并列句或者并列谓语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One evening Harry phoned me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and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he asked me to come to his flat as soon as possible.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197610" y="3933190"/>
            <a:ext cx="1008697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One evening Harry phoned me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asking</a:t>
            </a:r>
            <a:r>
              <a:rPr lang="en-US" altLang="zh-CN" sz="28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me to come to his flat as soon as possible.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871159" y="182717"/>
            <a:ext cx="8446507" cy="5397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00"/>
              </a:lnSpc>
              <a:spcAft>
                <a:spcPct val="0"/>
              </a:spcAft>
            </a:pP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</a:rPr>
              <a:t>考点精讲</a:t>
            </a:r>
            <a:r>
              <a:rPr lang="en-US" altLang="zh-CN" sz="3000" smtClean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000" b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作让步状语</a:t>
            </a:r>
            <a:endParaRPr lang="zh-CN" altLang="en-US" sz="3000" b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93420" y="1409700"/>
            <a:ext cx="10294620" cy="3536950"/>
          </a:xfrm>
          <a:prstGeom prst="rect">
            <a:avLst/>
          </a:prstGeom>
        </p:spPr>
        <p:txBody>
          <a:bodyPr wrap="square" lIns="54000" tIns="60948" rIns="121898" bIns="60948">
            <a:no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相当于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though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although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even if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等引导的让步状语从句。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Though </a:t>
            </a:r>
            <a:r>
              <a:rPr lang="en-US" altLang="zh-CN" sz="2800" b="1" i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he was warned of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the danger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he still went skating on the thin ice.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＝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即使邀请我去，我都不想去听如此差的音乐会。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485900" y="3103245"/>
            <a:ext cx="942276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Warned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 of the danger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he still went skating on the thin ice.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765810" y="4436745"/>
            <a:ext cx="9829165" cy="584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  <a:sym typeface="+mn-ea"/>
              </a:rPr>
              <a:t>Even if (I am) invited , I won't go to such a bad concert.</a:t>
            </a:r>
            <a:endParaRPr lang="en-US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09955" y="548640"/>
            <a:ext cx="10497185" cy="461010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3600" b="1" kern="1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【注意】</a:t>
            </a:r>
            <a:r>
              <a:rPr lang="zh-CN" altLang="zh-CN" sz="36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endParaRPr lang="zh-CN" altLang="zh-CN" sz="36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某些过去分词既不表被动，也不表完成，而表一种</a:t>
            </a:r>
            <a:r>
              <a:rPr lang="zh-CN" altLang="zh-CN" sz="3600" b="1" u="sng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状态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，如：</a:t>
            </a:r>
            <a:endParaRPr lang="zh-CN" altLang="zh-CN" sz="2800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lost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seated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hidden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absorbed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dressed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moved,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tired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excited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pleased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、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surprised</a:t>
            </a:r>
            <a:r>
              <a:rPr lang="zh-CN" altLang="en-US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interested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Absorbed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in his book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he didn’t notice me enter the room.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b="1" i="1" kern="10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Dressed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in red</a:t>
            </a:r>
            <a:r>
              <a:rPr lang="zh-CN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she looks more beautiful.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3661410" y="1517650"/>
            <a:ext cx="4996815" cy="3772535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副标题 3"/>
          <p:cNvSpPr txBox="1"/>
          <p:nvPr>
            <p:custDataLst>
              <p:tags r:id="rId5"/>
            </p:custDataLst>
          </p:nvPr>
        </p:nvSpPr>
        <p:spPr>
          <a:xfrm>
            <a:off x="1596390" y="3429000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66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独立成分</a:t>
            </a:r>
            <a:endParaRPr lang="en-US" altLang="zh-CN" sz="6600" b="1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algn="ctr" defTabSz="914400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66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做状语</a:t>
            </a: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5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766445" y="260350"/>
            <a:ext cx="9509125" cy="674370"/>
          </a:xfrm>
          <a:prstGeom prst="rect">
            <a:avLst/>
          </a:prstGeom>
        </p:spPr>
        <p:txBody>
          <a:bodyPr wrap="square" lIns="54000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b="1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有些分词或不定式短语作状语，不受上下文的影响，称作独立成分。</a:t>
            </a:r>
            <a:endParaRPr lang="zh-CN" altLang="zh-CN" b="1" kern="10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95557" y="1052858"/>
          <a:ext cx="11232515" cy="3887470"/>
        </p:xfrm>
        <a:graphic>
          <a:graphicData uri="http://schemas.openxmlformats.org/drawingml/2006/table">
            <a:tbl>
              <a:tblPr/>
              <a:tblGrid>
                <a:gridCol w="8424545"/>
                <a:gridCol w="2807688"/>
              </a:tblGrid>
              <a:tr h="6477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独立成分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含义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generally/</a:t>
                      </a: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  <a:sym typeface="+mn-ea"/>
                        </a:rPr>
                        <a:t>frankly/honestly </a:t>
                      </a: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 speaking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judging from/by...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considering.../taking...into consideration/account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to tell you the truth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496192" y="4292749"/>
          <a:ext cx="11232000" cy="1944000"/>
        </p:xfrm>
        <a:graphic>
          <a:graphicData uri="http://schemas.openxmlformats.org/drawingml/2006/table">
            <a:tbl>
              <a:tblPr/>
              <a:tblGrid>
                <a:gridCol w="8398510"/>
                <a:gridCol w="2833490"/>
              </a:tblGrid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seeing...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given...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compared to/with...</a:t>
                      </a: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sz="28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8649" marR="18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5300" y="1052830"/>
            <a:ext cx="11243310" cy="52095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图文框 8"/>
          <p:cNvSpPr/>
          <p:nvPr>
            <p:custDataLst>
              <p:tags r:id="rId4"/>
            </p:custDataLst>
          </p:nvPr>
        </p:nvSpPr>
        <p:spPr>
          <a:xfrm>
            <a:off x="2977515" y="1420495"/>
            <a:ext cx="6163945" cy="3870960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6965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副标题 3"/>
          <p:cNvSpPr txBox="1"/>
          <p:nvPr>
            <p:custDataLst>
              <p:tags r:id="rId5"/>
            </p:custDataLst>
          </p:nvPr>
        </p:nvSpPr>
        <p:spPr>
          <a:xfrm>
            <a:off x="1485900" y="3356610"/>
            <a:ext cx="9155430" cy="7200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L="457200" indent="-4572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66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with</a:t>
            </a:r>
            <a:r>
              <a:rPr lang="zh-CN" altLang="en-US" sz="66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的复合</a:t>
            </a:r>
            <a:endParaRPr lang="zh-CN" altLang="en-US" sz="6600" b="1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66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结构做状语</a:t>
            </a:r>
            <a:endParaRPr lang="en-US" altLang="zh-CN" sz="4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4400" b="1" smtClean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18825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https://d.book118.com/478142023073006022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2420"/>
</p:tagLst>
</file>

<file path=ppt/tags/tag2.xml><?xml version="1.0" encoding="utf-8"?>
<p:tagLst xmlns:p="http://schemas.openxmlformats.org/presentationml/2006/main">
  <p:tag name="AS_UNIQUEID" val="2421"/>
</p:tagLst>
</file>

<file path=ppt/tags/tag3.xml><?xml version="1.0" encoding="utf-8"?>
<p:tagLst xmlns:p="http://schemas.openxmlformats.org/presentationml/2006/main">
  <p:tag name="AS_UNIQUEID" val="2422"/>
</p:tagLst>
</file>

<file path=ppt/tags/tag4.xml><?xml version="1.0" encoding="utf-8"?>
<p:tagLst xmlns:p="http://schemas.openxmlformats.org/presentationml/2006/main">
  <p:tag name="AS_UNIQUEID" val="2423"/>
</p:tagLst>
</file>

<file path=ppt/tags/tag5.xml><?xml version="1.0" encoding="utf-8"?>
<p:tagLst xmlns:p="http://schemas.openxmlformats.org/presentationml/2006/main">
  <p:tag name="AS_UNIQUEID" val="2424"/>
</p:tagLst>
</file>

<file path=ppt/tags/tag6.xml><?xml version="1.0" encoding="utf-8"?>
<p:tagLst xmlns:p="http://schemas.openxmlformats.org/presentationml/2006/main">
  <p:tag name="AS_UNIQUEID" val="2425"/>
</p:tagLst>
</file>

<file path=ppt/tags/tag7.xml><?xml version="1.0" encoding="utf-8"?>
<p:tagLst xmlns:p="http://schemas.openxmlformats.org/presentationml/2006/main">
  <p:tag name="AS_UNIQUEID" val="2426"/>
</p:tagLst>
</file>

<file path=ppt/tags/tag8.xml><?xml version="1.0" encoding="utf-8"?>
<p:tagLst xmlns:p="http://schemas.openxmlformats.org/presentationml/2006/main">
  <p:tag name="AS_UNIQUEID" val="2427"/>
</p:tagLst>
</file>

<file path=ppt/tags/tag9.xml><?xml version="1.0" encoding="utf-8"?>
<p:tagLst xmlns:p="http://schemas.openxmlformats.org/presentationml/2006/main">
  <p:tag name="AS_UNIQUEID" val="2428"/>
</p:tagLst>
</file>

<file path=ppt/tags/tag10.xml><?xml version="1.0" encoding="utf-8"?>
<p:tagLst xmlns:p="http://schemas.openxmlformats.org/presentationml/2006/main">
  <p:tag name="AS_UNIQUEID" val="2429"/>
</p:tagLst>
</file>

<file path=ppt/tags/tag11.xml><?xml version="1.0" encoding="utf-8"?>
<p:tagLst xmlns:p="http://schemas.openxmlformats.org/presentationml/2006/main">
  <p:tag name="AS_UNIQUEID" val="2430"/>
</p:tagLst>
</file>

<file path=ppt/tags/tag12.xml><?xml version="1.0" encoding="utf-8"?>
<p:tagLst xmlns:p="http://schemas.openxmlformats.org/presentationml/2006/main">
  <p:tag name="AS_UNIQUEID" val="2431"/>
</p:tagLst>
</file>

<file path=ppt/tags/tag13.xml><?xml version="1.0" encoding="utf-8"?>
<p:tagLst xmlns:p="http://schemas.openxmlformats.org/presentationml/2006/main">
  <p:tag name="AS_UNIQUEID" val="2432"/>
</p:tagLst>
</file>

<file path=ppt/tags/tag14.xml><?xml version="1.0" encoding="utf-8"?>
<p:tagLst xmlns:p="http://schemas.openxmlformats.org/presentationml/2006/main">
  <p:tag name="AS_UNIQUEID" val="2433"/>
</p:tagLst>
</file>

<file path=ppt/tags/tag15.xml><?xml version="1.0" encoding="utf-8"?>
<p:tagLst xmlns:p="http://schemas.openxmlformats.org/presentationml/2006/main">
  <p:tag name="AS_UNIQUEID" val="2434"/>
</p:tagLst>
</file>

<file path=ppt/tags/tag16.xml><?xml version="1.0" encoding="utf-8"?>
<p:tagLst xmlns:p="http://schemas.openxmlformats.org/presentationml/2006/main">
  <p:tag name="AS_UNIQUEID" val="2435"/>
</p:tagLst>
</file>

<file path=ppt/tags/tag17.xml><?xml version="1.0" encoding="utf-8"?>
<p:tagLst xmlns:p="http://schemas.openxmlformats.org/presentationml/2006/main">
  <p:tag name="AS_UNIQUEID" val="2436"/>
</p:tagLst>
</file>

<file path=ppt/tags/tag18.xml><?xml version="1.0" encoding="utf-8"?>
<p:tagLst xmlns:p="http://schemas.openxmlformats.org/presentationml/2006/main">
  <p:tag name="AS_UNIQUEID" val="2437"/>
</p:tagLst>
</file>

<file path=ppt/tags/tag19.xml><?xml version="1.0" encoding="utf-8"?>
<p:tagLst xmlns:p="http://schemas.openxmlformats.org/presentationml/2006/main">
  <p:tag name="AS_UNIQUEID" val="2438"/>
</p:tagLst>
</file>

<file path=ppt/tags/tag20.xml><?xml version="1.0" encoding="utf-8"?>
<p:tagLst xmlns:p="http://schemas.openxmlformats.org/presentationml/2006/main">
  <p:tag name="AS_UNIQUEID" val="2439"/>
</p:tagLst>
</file>

<file path=ppt/tags/tag21.xml><?xml version="1.0" encoding="utf-8"?>
<p:tagLst xmlns:p="http://schemas.openxmlformats.org/presentationml/2006/main">
  <p:tag name="AS_UNIQUEID" val="2440"/>
</p:tagLst>
</file>

<file path=ppt/tags/tag22.xml><?xml version="1.0" encoding="utf-8"?>
<p:tagLst xmlns:p="http://schemas.openxmlformats.org/presentationml/2006/main">
  <p:tag name="AS_UNIQUEID" val="2441"/>
</p:tagLst>
</file>

<file path=ppt/tags/tag23.xml><?xml version="1.0" encoding="utf-8"?>
<p:tagLst xmlns:p="http://schemas.openxmlformats.org/presentationml/2006/main">
  <p:tag name="AS_UNIQUEID" val="2442"/>
</p:tagLst>
</file>

<file path=ppt/tags/tag24.xml><?xml version="1.0" encoding="utf-8"?>
<p:tagLst xmlns:p="http://schemas.openxmlformats.org/presentationml/2006/main">
  <p:tag name="AS_UNIQUEID" val="2443"/>
</p:tagLst>
</file>

<file path=ppt/tags/tag25.xml><?xml version="1.0" encoding="utf-8"?>
<p:tagLst xmlns:p="http://schemas.openxmlformats.org/presentationml/2006/main">
  <p:tag name="AS_UNIQUEID" val="2444"/>
</p:tagLst>
</file>

<file path=ppt/tags/tag26.xml><?xml version="1.0" encoding="utf-8"?>
<p:tagLst xmlns:p="http://schemas.openxmlformats.org/presentationml/2006/main">
  <p:tag name="AS_UNIQUEID" val="2445"/>
</p:tagLst>
</file>

<file path=ppt/tags/tag27.xml><?xml version="1.0" encoding="utf-8"?>
<p:tagLst xmlns:p="http://schemas.openxmlformats.org/presentationml/2006/main">
  <p:tag name="AS_UNIQUEID" val="2446"/>
</p:tagLst>
</file>

<file path=ppt/tags/tag28.xml><?xml version="1.0" encoding="utf-8"?>
<p:tagLst xmlns:p="http://schemas.openxmlformats.org/presentationml/2006/main">
  <p:tag name="AS_UNIQUEID" val="2447"/>
</p:tagLst>
</file>

<file path=ppt/tags/tag29.xml><?xml version="1.0" encoding="utf-8"?>
<p:tagLst xmlns:p="http://schemas.openxmlformats.org/presentationml/2006/main">
  <p:tag name="AS_UNIQUEID" val="2448"/>
</p:tagLst>
</file>

<file path=ppt/tags/tag30.xml><?xml version="1.0" encoding="utf-8"?>
<p:tagLst xmlns:p="http://schemas.openxmlformats.org/presentationml/2006/main">
  <p:tag name="AS_UNIQUEID" val="2449"/>
</p:tagLst>
</file>

<file path=ppt/tags/tag31.xml><?xml version="1.0" encoding="utf-8"?>
<p:tagLst xmlns:p="http://schemas.openxmlformats.org/presentationml/2006/main">
  <p:tag name="AS_UNIQUEID" val="2450"/>
</p:tagLst>
</file>

<file path=ppt/tags/tag32.xml><?xml version="1.0" encoding="utf-8"?>
<p:tagLst xmlns:p="http://schemas.openxmlformats.org/presentationml/2006/main">
  <p:tag name="AS_UNIQUEID" val="2451"/>
</p:tagLst>
</file>

<file path=ppt/tags/tag33.xml><?xml version="1.0" encoding="utf-8"?>
<p:tagLst xmlns:p="http://schemas.openxmlformats.org/presentationml/2006/main">
  <p:tag name="AS_UNIQUEID" val="2452"/>
</p:tagLst>
</file>

<file path=ppt/tags/tag34.xml><?xml version="1.0" encoding="utf-8"?>
<p:tagLst xmlns:p="http://schemas.openxmlformats.org/presentationml/2006/main">
  <p:tag name="AS_UNIQUEID" val="2453"/>
</p:tagLst>
</file>

<file path=ppt/tags/tag35.xml><?xml version="1.0" encoding="utf-8"?>
<p:tagLst xmlns:p="http://schemas.openxmlformats.org/presentationml/2006/main">
  <p:tag name="AS_UNIQUEID" val="2454"/>
</p:tagLst>
</file>

<file path=ppt/tags/tag36.xml><?xml version="1.0" encoding="utf-8"?>
<p:tagLst xmlns:p="http://schemas.openxmlformats.org/presentationml/2006/main">
  <p:tag name="AS_UNIQUEID" val="2455"/>
</p:tagLst>
</file>

<file path=ppt/tags/tag37.xml><?xml version="1.0" encoding="utf-8"?>
<p:tagLst xmlns:p="http://schemas.openxmlformats.org/presentationml/2006/main">
  <p:tag name="AS_UNIQUEID" val="2456"/>
</p:tagLst>
</file>

<file path=ppt/tags/tag38.xml><?xml version="1.0" encoding="utf-8"?>
<p:tagLst xmlns:p="http://schemas.openxmlformats.org/presentationml/2006/main">
  <p:tag name="AS_UNIQUEID" val="2457"/>
</p:tagLst>
</file>

<file path=ppt/tags/tag39.xml><?xml version="1.0" encoding="utf-8"?>
<p:tagLst xmlns:p="http://schemas.openxmlformats.org/presentationml/2006/main">
  <p:tag name="AS_UNIQUEID" val="2458"/>
</p:tagLst>
</file>

<file path=ppt/tags/tag40.xml><?xml version="1.0" encoding="utf-8"?>
<p:tagLst xmlns:p="http://schemas.openxmlformats.org/presentationml/2006/main">
  <p:tag name="AS_UNIQUEID" val="2459"/>
</p:tagLst>
</file>

<file path=ppt/tags/tag41.xml><?xml version="1.0" encoding="utf-8"?>
<p:tagLst xmlns:p="http://schemas.openxmlformats.org/presentationml/2006/main">
  <p:tag name="AS_UNIQUEID" val="2460"/>
</p:tagLst>
</file>

<file path=ppt/tags/tag42.xml><?xml version="1.0" encoding="utf-8"?>
<p:tagLst xmlns:p="http://schemas.openxmlformats.org/presentationml/2006/main">
  <p:tag name="AS_UNIQUEID" val="2461"/>
</p:tagLst>
</file>

<file path=ppt/tags/tag43.xml><?xml version="1.0" encoding="utf-8"?>
<p:tagLst xmlns:p="http://schemas.openxmlformats.org/presentationml/2006/main">
  <p:tag name="AS_UNIQUEID" val="2462"/>
</p:tagLst>
</file>

<file path=ppt/tags/tag44.xml><?xml version="1.0" encoding="utf-8"?>
<p:tagLst xmlns:p="http://schemas.openxmlformats.org/presentationml/2006/main">
  <p:tag name="AS_UNIQUEID" val="2463"/>
</p:tagLst>
</file>

<file path=ppt/tags/tag45.xml><?xml version="1.0" encoding="utf-8"?>
<p:tagLst xmlns:p="http://schemas.openxmlformats.org/presentationml/2006/main">
  <p:tag name="AS_UNIQUEID" val="2464"/>
</p:tagLst>
</file>

<file path=ppt/tags/tag46.xml><?xml version="1.0" encoding="utf-8"?>
<p:tagLst xmlns:p="http://schemas.openxmlformats.org/presentationml/2006/main">
  <p:tag name="AS_UNIQUEID" val="2465"/>
</p:tagLst>
</file>

<file path=ppt/tags/tag47.xml><?xml version="1.0" encoding="utf-8"?>
<p:tagLst xmlns:p="http://schemas.openxmlformats.org/presentationml/2006/main">
  <p:tag name="AS_UNIQUEID" val="2466"/>
</p:tagLst>
</file>

<file path=ppt/tags/tag48.xml><?xml version="1.0" encoding="utf-8"?>
<p:tagLst xmlns:p="http://schemas.openxmlformats.org/presentationml/2006/main">
  <p:tag name="AS_UNIQUEID" val="2467"/>
</p:tagLst>
</file>

<file path=ppt/tags/tag49.xml><?xml version="1.0" encoding="utf-8"?>
<p:tagLst xmlns:p="http://schemas.openxmlformats.org/presentationml/2006/main">
  <p:tag name="AS_UNIQUEID" val="2468"/>
</p:tagLst>
</file>

<file path=ppt/tags/tag50.xml><?xml version="1.0" encoding="utf-8"?>
<p:tagLst xmlns:p="http://schemas.openxmlformats.org/presentationml/2006/main">
  <p:tag name="AS_UNIQUEID" val="2469"/>
</p:tagLst>
</file>

<file path=ppt/tags/tag51.xml><?xml version="1.0" encoding="utf-8"?>
<p:tagLst xmlns:p="http://schemas.openxmlformats.org/presentationml/2006/main">
  <p:tag name="AS_UNIQUEID" val="2470"/>
</p:tagLst>
</file>

<file path=ppt/tags/tag52.xml><?xml version="1.0" encoding="utf-8"?>
<p:tagLst xmlns:p="http://schemas.openxmlformats.org/presentationml/2006/main">
  <p:tag name="AS_UNIQUEID" val="2471"/>
</p:tagLst>
</file>

<file path=ppt/tags/tag53.xml><?xml version="1.0" encoding="utf-8"?>
<p:tagLst xmlns:p="http://schemas.openxmlformats.org/presentationml/2006/main">
  <p:tag name="AS_UNIQUEID" val="2472"/>
</p:tagLst>
</file>

<file path=ppt/tags/tag54.xml><?xml version="1.0" encoding="utf-8"?>
<p:tagLst xmlns:p="http://schemas.openxmlformats.org/presentationml/2006/main">
  <p:tag name="AS_UNIQUEID" val="2473"/>
</p:tagLst>
</file>

<file path=ppt/tags/tag55.xml><?xml version="1.0" encoding="utf-8"?>
<p:tagLst xmlns:p="http://schemas.openxmlformats.org/presentationml/2006/main">
  <p:tag name="AS_UNIQUEID" val="2474"/>
</p:tagLst>
</file>

<file path=ppt/tags/tag56.xml><?xml version="1.0" encoding="utf-8"?>
<p:tagLst xmlns:p="http://schemas.openxmlformats.org/presentationml/2006/main">
  <p:tag name="AS_UNIQUEID" val="2475"/>
</p:tagLst>
</file>

<file path=ppt/tags/tag57.xml><?xml version="1.0" encoding="utf-8"?>
<p:tagLst xmlns:p="http://schemas.openxmlformats.org/presentationml/2006/main">
  <p:tag name="AS_UNIQUEID" val="2476"/>
</p:tagLst>
</file>

<file path=ppt/tags/tag58.xml><?xml version="1.0" encoding="utf-8"?>
<p:tagLst xmlns:p="http://schemas.openxmlformats.org/presentationml/2006/main">
  <p:tag name="AS_UNIQUEID" val="2477"/>
</p:tagLst>
</file>

<file path=ppt/tags/tag59.xml><?xml version="1.0" encoding="utf-8"?>
<p:tagLst xmlns:p="http://schemas.openxmlformats.org/presentationml/2006/main">
  <p:tag name="AS_UNIQUEID" val="2478"/>
</p:tagLst>
</file>

<file path=ppt/tags/tag60.xml><?xml version="1.0" encoding="utf-8"?>
<p:tagLst xmlns:p="http://schemas.openxmlformats.org/presentationml/2006/main">
  <p:tag name="AS_UNIQUEID" val="2479"/>
</p:tagLst>
</file>

<file path=ppt/tags/tag61.xml><?xml version="1.0" encoding="utf-8"?>
<p:tagLst xmlns:p="http://schemas.openxmlformats.org/presentationml/2006/main">
  <p:tag name="AS_UNIQUEID" val="2480"/>
</p:tagLst>
</file>

<file path=ppt/tags/tag62.xml><?xml version="1.0" encoding="utf-8"?>
<p:tagLst xmlns:p="http://schemas.openxmlformats.org/presentationml/2006/main">
  <p:tag name="AS_UNIQUEID" val="2481"/>
</p:tagLst>
</file>

<file path=ppt/tags/tag63.xml><?xml version="1.0" encoding="utf-8"?>
<p:tagLst xmlns:p="http://schemas.openxmlformats.org/presentationml/2006/main">
  <p:tag name="AS_UNIQUEID" val="2482"/>
</p:tagLst>
</file>

<file path=ppt/tags/tag64.xml><?xml version="1.0" encoding="utf-8"?>
<p:tagLst xmlns:p="http://schemas.openxmlformats.org/presentationml/2006/main">
  <p:tag name="AS_UNIQUEID" val="2483"/>
</p:tagLst>
</file>

<file path=ppt/tags/tag65.xml><?xml version="1.0" encoding="utf-8"?>
<p:tagLst xmlns:p="http://schemas.openxmlformats.org/presentationml/2006/main">
  <p:tag name="AS_UNIQUEID" val="2484"/>
</p:tagLst>
</file>

<file path=ppt/tags/tag66.xml><?xml version="1.0" encoding="utf-8"?>
<p:tagLst xmlns:p="http://schemas.openxmlformats.org/presentationml/2006/main">
  <p:tag name="AS_UNIQUEID" val="2485"/>
</p:tagLst>
</file>

<file path=ppt/tags/tag67.xml><?xml version="1.0" encoding="utf-8"?>
<p:tagLst xmlns:p="http://schemas.openxmlformats.org/presentationml/2006/main">
  <p:tag name="AS_UNIQUEID" val="2486"/>
</p:tagLst>
</file>

<file path=ppt/tags/tag68.xml><?xml version="1.0" encoding="utf-8"?>
<p:tagLst xmlns:p="http://schemas.openxmlformats.org/presentationml/2006/main">
  <p:tag name="AS_UNIQUEID" val="2487"/>
</p:tagLst>
</file>

<file path=ppt/tags/tag69.xml><?xml version="1.0" encoding="utf-8"?>
<p:tagLst xmlns:p="http://schemas.openxmlformats.org/presentationml/2006/main">
  <p:tag name="AS_UNIQUEID" val="2488"/>
</p:tagLst>
</file>

<file path=ppt/tags/tag70.xml><?xml version="1.0" encoding="utf-8"?>
<p:tagLst xmlns:p="http://schemas.openxmlformats.org/presentationml/2006/main">
  <p:tag name="AS_UNIQUEID" val="2489"/>
</p:tagLst>
</file>

<file path=ppt/tags/tag71.xml><?xml version="1.0" encoding="utf-8"?>
<p:tagLst xmlns:p="http://schemas.openxmlformats.org/presentationml/2006/main">
  <p:tag name="AS_UNIQUEID" val="2490"/>
</p:tagLst>
</file>

<file path=ppt/tags/tag72.xml><?xml version="1.0" encoding="utf-8"?>
<p:tagLst xmlns:p="http://schemas.openxmlformats.org/presentationml/2006/main">
  <p:tag name="AS_UNIQUEID" val="2491"/>
</p:tagLst>
</file>

<file path=ppt/tags/tag73.xml><?xml version="1.0" encoding="utf-8"?>
<p:tagLst xmlns:p="http://schemas.openxmlformats.org/presentationml/2006/main">
  <p:tag name="AS_UNIQUEID" val="2492"/>
</p:tagLst>
</file>

<file path=ppt/tags/tag74.xml><?xml version="1.0" encoding="utf-8"?>
<p:tagLst xmlns:p="http://schemas.openxmlformats.org/presentationml/2006/main">
  <p:tag name="AS_UNIQUEID" val="2493"/>
</p:tagLst>
</file>

<file path=ppt/tags/tag75.xml><?xml version="1.0" encoding="utf-8"?>
<p:tagLst xmlns:p="http://schemas.openxmlformats.org/presentationml/2006/main">
  <p:tag name="AS_UNIQUEID" val="2494"/>
</p:tagLst>
</file>

<file path=ppt/tags/tag76.xml><?xml version="1.0" encoding="utf-8"?>
<p:tagLst xmlns:p="http://schemas.openxmlformats.org/presentationml/2006/main">
  <p:tag name="AS_UNIQUEID" val="2385"/>
</p:tagLst>
</file>

<file path=ppt/tags/tag77.xml><?xml version="1.0" encoding="utf-8"?>
<p:tagLst xmlns:p="http://schemas.openxmlformats.org/presentationml/2006/main">
  <p:tag name="AS_UNIQUEID" val="2115"/>
</p:tagLst>
</file>

<file path=ppt/tags/tag78.xml><?xml version="1.0" encoding="utf-8"?>
<p:tagLst xmlns:p="http://schemas.openxmlformats.org/presentationml/2006/main">
  <p:tag name="AS_UNIQUEID" val="2116"/>
</p:tagLst>
</file>

<file path=ppt/tags/tag79.xml><?xml version="1.0" encoding="utf-8"?>
<p:tagLst xmlns:p="http://schemas.openxmlformats.org/presentationml/2006/main">
  <p:tag name="AS_UNIQUEID" val="2117"/>
</p:tagLst>
</file>

<file path=ppt/tags/tag80.xml><?xml version="1.0" encoding="utf-8"?>
<p:tagLst xmlns:p="http://schemas.openxmlformats.org/presentationml/2006/main">
  <p:tag name="AS_UNIQUEID" val="2386"/>
</p:tagLst>
</file>

<file path=ppt/tags/tag81.xml><?xml version="1.0" encoding="utf-8"?>
<p:tagLst xmlns:p="http://schemas.openxmlformats.org/presentationml/2006/main">
  <p:tag name="AS_UNIQUEID" val="2119"/>
</p:tagLst>
</file>

<file path=ppt/tags/tag82.xml><?xml version="1.0" encoding="utf-8"?>
<p:tagLst xmlns:p="http://schemas.openxmlformats.org/presentationml/2006/main">
  <p:tag name="AS_UNIQUEID" val="2120"/>
</p:tagLst>
</file>

<file path=ppt/tags/tag83.xml><?xml version="1.0" encoding="utf-8"?>
<p:tagLst xmlns:p="http://schemas.openxmlformats.org/presentationml/2006/main">
  <p:tag name="AS_UNIQUEID" val="2387"/>
</p:tagLst>
</file>

<file path=ppt/tags/tag84.xml><?xml version="1.0" encoding="utf-8"?>
<p:tagLst xmlns:p="http://schemas.openxmlformats.org/presentationml/2006/main">
  <p:tag name="AS_UNIQUEID" val="2122"/>
</p:tagLst>
</file>

<file path=ppt/tags/tag85.xml><?xml version="1.0" encoding="utf-8"?>
<p:tagLst xmlns:p="http://schemas.openxmlformats.org/presentationml/2006/main">
  <p:tag name="AS_UNIQUEID" val="2123"/>
</p:tagLst>
</file>

<file path=ppt/tags/tag86.xml><?xml version="1.0" encoding="utf-8"?>
<p:tagLst xmlns:p="http://schemas.openxmlformats.org/presentationml/2006/main">
  <p:tag name="AS_UNIQUEID" val="2124"/>
</p:tagLst>
</file>

<file path=ppt/tags/tag87.xml><?xml version="1.0" encoding="utf-8"?>
<p:tagLst xmlns:p="http://schemas.openxmlformats.org/presentationml/2006/main">
  <p:tag name="AS_UNIQUEID" val="2388"/>
</p:tagLst>
</file>

<file path=ppt/tags/tag88.xml><?xml version="1.0" encoding="utf-8"?>
<p:tagLst xmlns:p="http://schemas.openxmlformats.org/presentationml/2006/main">
  <p:tag name="AS_UNIQUEID" val="2126"/>
</p:tagLst>
</file>

<file path=ppt/tags/tag89.xml><?xml version="1.0" encoding="utf-8"?>
<p:tagLst xmlns:p="http://schemas.openxmlformats.org/presentationml/2006/main">
  <p:tag name="AS_UNIQUEID" val="2389"/>
</p:tagLst>
</file>

<file path=ppt/tags/tag90.xml><?xml version="1.0" encoding="utf-8"?>
<p:tagLst xmlns:p="http://schemas.openxmlformats.org/presentationml/2006/main">
  <p:tag name="AS_UNIQUEID" val="2128"/>
</p:tagLst>
</file>

<file path=ppt/tags/tag91.xml><?xml version="1.0" encoding="utf-8"?>
<p:tagLst xmlns:p="http://schemas.openxmlformats.org/presentationml/2006/main">
  <p:tag name="AS_UNIQUEID" val="2129"/>
</p:tagLst>
</file>

<file path=ppt/tags/tag92.xml><?xml version="1.0" encoding="utf-8"?>
<p:tagLst xmlns:p="http://schemas.openxmlformats.org/presentationml/2006/main">
  <p:tag name="AS_UNIQUEID" val="2130"/>
</p:tagLst>
</file>

<file path=ppt/tags/tag93.xml><?xml version="1.0" encoding="utf-8"?>
<p:tagLst xmlns:p="http://schemas.openxmlformats.org/presentationml/2006/main">
  <p:tag name="AS_UNIQUEID" val="2390"/>
</p:tagLst>
</file>

<file path=ppt/tags/tag94.xml><?xml version="1.0" encoding="utf-8"?>
<p:tagLst xmlns:p="http://schemas.openxmlformats.org/presentationml/2006/main">
  <p:tag name="AS_UNIQUEID" val="2132"/>
</p:tagLst>
</file>

<file path=ppt/tags/tag95.xml><?xml version="1.0" encoding="utf-8"?>
<p:tagLst xmlns:p="http://schemas.openxmlformats.org/presentationml/2006/main">
  <p:tag name="AS_UNIQUEID" val="2133"/>
</p:tagLst>
</file>

<file path=ppt/tags/tag96.xml><?xml version="1.0" encoding="utf-8"?>
<p:tagLst xmlns:p="http://schemas.openxmlformats.org/presentationml/2006/main">
  <p:tag name="AS_UNIQUEID" val="2391"/>
</p:tagLst>
</file>

<file path=ppt/tags/tag97.xml><?xml version="1.0" encoding="utf-8"?>
<p:tagLst xmlns:p="http://schemas.openxmlformats.org/presentationml/2006/main">
  <p:tag name="AS_UNIQUEID" val="2135"/>
</p:tagLst>
</file>

<file path=ppt/tags/tag98.xml><?xml version="1.0" encoding="utf-8"?>
<p:tagLst xmlns:p="http://schemas.openxmlformats.org/presentationml/2006/main">
  <p:tag name="AS_UNIQUEID" val="2392"/>
</p:tagLst>
</file>

<file path=ppt/tags/tag99.xml><?xml version="1.0" encoding="utf-8"?>
<p:tagLst xmlns:p="http://schemas.openxmlformats.org/presentationml/2006/main">
  <p:tag name="AS_UNIQUEID" val="2137"/>
</p:tagLst>
</file>

<file path=ppt/tags/tag100.xml><?xml version="1.0" encoding="utf-8"?>
<p:tagLst xmlns:p="http://schemas.openxmlformats.org/presentationml/2006/main">
  <p:tag name="AS_UNIQUEID" val="2393"/>
</p:tagLst>
</file>

<file path=ppt/tags/tag101.xml><?xml version="1.0" encoding="utf-8"?>
<p:tagLst xmlns:p="http://schemas.openxmlformats.org/presentationml/2006/main">
  <p:tag name="AS_UNIQUEID" val="2139"/>
</p:tagLst>
</file>

<file path=ppt/tags/tag102.xml><?xml version="1.0" encoding="utf-8"?>
<p:tagLst xmlns:p="http://schemas.openxmlformats.org/presentationml/2006/main">
  <p:tag name="AS_UNIQUEID" val="2394"/>
</p:tagLst>
</file>

<file path=ppt/tags/tag103.xml><?xml version="1.0" encoding="utf-8"?>
<p:tagLst xmlns:p="http://schemas.openxmlformats.org/presentationml/2006/main">
  <p:tag name="AS_UNIQUEID" val="2395"/>
</p:tagLst>
</file>

<file path=ppt/tags/tag104.xml><?xml version="1.0" encoding="utf-8"?>
<p:tagLst xmlns:p="http://schemas.openxmlformats.org/presentationml/2006/main">
  <p:tag name="AS_UNIQUEID" val="2142"/>
</p:tagLst>
</file>

<file path=ppt/tags/tag105.xml><?xml version="1.0" encoding="utf-8"?>
<p:tagLst xmlns:p="http://schemas.openxmlformats.org/presentationml/2006/main">
  <p:tag name="AS_UNIQUEID" val="2396"/>
</p:tagLst>
</file>

<file path=ppt/tags/tag106.xml><?xml version="1.0" encoding="utf-8"?>
<p:tagLst xmlns:p="http://schemas.openxmlformats.org/presentationml/2006/main">
  <p:tag name="AS_UNIQUEID" val="613"/>
</p:tagLst>
</file>

<file path=ppt/tags/tag107.xml><?xml version="1.0" encoding="utf-8"?>
<p:tagLst xmlns:p="http://schemas.openxmlformats.org/presentationml/2006/main">
  <p:tag name="AS_UNIQUEID" val="614"/>
</p:tagLst>
</file>

<file path=ppt/tags/tag108.xml><?xml version="1.0" encoding="utf-8"?>
<p:tagLst xmlns:p="http://schemas.openxmlformats.org/presentationml/2006/main">
  <p:tag name="AS_UNIQUEID" val="615"/>
</p:tagLst>
</file>

<file path=ppt/tags/tag109.xml><?xml version="1.0" encoding="utf-8"?>
<p:tagLst xmlns:p="http://schemas.openxmlformats.org/presentationml/2006/main">
  <p:tag name="AS_UNIQUEID" val="616"/>
</p:tagLst>
</file>

<file path=ppt/tags/tag110.xml><?xml version="1.0" encoding="utf-8"?>
<p:tagLst xmlns:p="http://schemas.openxmlformats.org/presentationml/2006/main">
  <p:tag name="AS_UNIQUEID" val="617"/>
</p:tagLst>
</file>

<file path=ppt/tags/tag111.xml><?xml version="1.0" encoding="utf-8"?>
<p:tagLst xmlns:p="http://schemas.openxmlformats.org/presentationml/2006/main">
  <p:tag name="AS_UNIQUEID" val="2397"/>
</p:tagLst>
</file>

<file path=ppt/tags/tag112.xml><?xml version="1.0" encoding="utf-8"?>
<p:tagLst xmlns:p="http://schemas.openxmlformats.org/presentationml/2006/main">
  <p:tag name="AS_UNIQUEID" val="2145"/>
</p:tagLst>
</file>

<file path=ppt/tags/tag113.xml><?xml version="1.0" encoding="utf-8"?>
<p:tagLst xmlns:p="http://schemas.openxmlformats.org/presentationml/2006/main">
  <p:tag name="AS_UNIQUEID" val="2398"/>
</p:tagLst>
</file>

<file path=ppt/tags/tag114.xml><?xml version="1.0" encoding="utf-8"?>
<p:tagLst xmlns:p="http://schemas.openxmlformats.org/presentationml/2006/main">
  <p:tag name="AS_UNIQUEID" val="2159"/>
</p:tagLst>
</file>

<file path=ppt/tags/tag115.xml><?xml version="1.0" encoding="utf-8"?>
<p:tagLst xmlns:p="http://schemas.openxmlformats.org/presentationml/2006/main">
  <p:tag name="AS_UNIQUEID" val="2160"/>
</p:tagLst>
</file>

<file path=ppt/tags/tag116.xml><?xml version="1.0" encoding="utf-8"?>
<p:tagLst xmlns:p="http://schemas.openxmlformats.org/presentationml/2006/main">
  <p:tag name="AS_UNIQUEID" val="2161"/>
</p:tagLst>
</file>

<file path=ppt/tags/tag117.xml><?xml version="1.0" encoding="utf-8"?>
<p:tagLst xmlns:p="http://schemas.openxmlformats.org/presentationml/2006/main">
  <p:tag name="AS_UNIQUEID" val="2162"/>
  <p:tag name="KSO_WM_BEAUTIFY_FLAG" val=""/>
</p:tagLst>
</file>

<file path=ppt/tags/tag118.xml><?xml version="1.0" encoding="utf-8"?>
<p:tagLst xmlns:p="http://schemas.openxmlformats.org/presentationml/2006/main">
  <p:tag name="AS_UNIQUEID" val="2399"/>
</p:tagLst>
</file>

<file path=ppt/tags/tag119.xml><?xml version="1.0" encoding="utf-8"?>
<p:tagLst xmlns:p="http://schemas.openxmlformats.org/presentationml/2006/main">
  <p:tag name="AS_UNIQUEID" val="2165"/>
  <p:tag name="KSO_WM_BEAUTIFY_FLAG" val=""/>
</p:tagLst>
</file>

<file path=ppt/tags/tag120.xml><?xml version="1.0" encoding="utf-8"?>
<p:tagLst xmlns:p="http://schemas.openxmlformats.org/presentationml/2006/main">
  <p:tag name="AS_UNIQUEID" val="2166"/>
  <p:tag name="KSO_WM_BEAUTIFY_FLAG" val=""/>
</p:tagLst>
</file>

<file path=ppt/tags/tag121.xml><?xml version="1.0" encoding="utf-8"?>
<p:tagLst xmlns:p="http://schemas.openxmlformats.org/presentationml/2006/main">
  <p:tag name="AS_UNIQUEID" val="2167"/>
</p:tagLst>
</file>

<file path=ppt/tags/tag122.xml><?xml version="1.0" encoding="utf-8"?>
<p:tagLst xmlns:p="http://schemas.openxmlformats.org/presentationml/2006/main">
  <p:tag name="AS_UNIQUEID" val="2384"/>
</p:tagLst>
</file>

<file path=ppt/tags/tag123.xml><?xml version="1.0" encoding="utf-8"?>
<p:tagLst xmlns:p="http://schemas.openxmlformats.org/presentationml/2006/main">
  <p:tag name="AS_UNIQUEID" val="2400"/>
</p:tagLst>
</file>

<file path=ppt/tags/tag124.xml><?xml version="1.0" encoding="utf-8"?>
<p:tagLst xmlns:p="http://schemas.openxmlformats.org/presentationml/2006/main">
  <p:tag name="AS_UNIQUEID" val="2169"/>
</p:tagLst>
</file>

<file path=ppt/tags/tag125.xml><?xml version="1.0" encoding="utf-8"?>
<p:tagLst xmlns:p="http://schemas.openxmlformats.org/presentationml/2006/main">
  <p:tag name="AS_UNIQUEID" val="2170"/>
</p:tagLst>
</file>

<file path=ppt/tags/tag126.xml><?xml version="1.0" encoding="utf-8"?>
<p:tagLst xmlns:p="http://schemas.openxmlformats.org/presentationml/2006/main">
  <p:tag name="AS_UNIQUEID" val="2171"/>
</p:tagLst>
</file>

<file path=ppt/tags/tag127.xml><?xml version="1.0" encoding="utf-8"?>
<p:tagLst xmlns:p="http://schemas.openxmlformats.org/presentationml/2006/main">
  <p:tag name="AS_UNIQUEID" val="2401"/>
</p:tagLst>
</file>

<file path=ppt/tags/tag128.xml><?xml version="1.0" encoding="utf-8"?>
<p:tagLst xmlns:p="http://schemas.openxmlformats.org/presentationml/2006/main">
  <p:tag name="AS_UNIQUEID" val="2173"/>
</p:tagLst>
</file>

<file path=ppt/tags/tag129.xml><?xml version="1.0" encoding="utf-8"?>
<p:tagLst xmlns:p="http://schemas.openxmlformats.org/presentationml/2006/main">
  <p:tag name="AS_UNIQUEID" val="2174"/>
  <p:tag name="KSO_WM_BEAUTIFY_FLAG" val=""/>
</p:tagLst>
</file>

<file path=ppt/tags/tag130.xml><?xml version="1.0" encoding="utf-8"?>
<p:tagLst xmlns:p="http://schemas.openxmlformats.org/presentationml/2006/main">
  <p:tag name="AS_UNIQUEID" val="2402"/>
</p:tagLst>
</file>

<file path=ppt/tags/tag131.xml><?xml version="1.0" encoding="utf-8"?>
<p:tagLst xmlns:p="http://schemas.openxmlformats.org/presentationml/2006/main">
  <p:tag name="AS_UNIQUEID" val="2176"/>
</p:tagLst>
</file>

<file path=ppt/tags/tag132.xml><?xml version="1.0" encoding="utf-8"?>
<p:tagLst xmlns:p="http://schemas.openxmlformats.org/presentationml/2006/main">
  <p:tag name="AS_UNIQUEID" val="2177"/>
</p:tagLst>
</file>

<file path=ppt/tags/tag133.xml><?xml version="1.0" encoding="utf-8"?>
<p:tagLst xmlns:p="http://schemas.openxmlformats.org/presentationml/2006/main">
  <p:tag name="AS_UNIQUEID" val="2178"/>
  <p:tag name="KSO_WM_BEAUTIFY_FLAG" val=""/>
</p:tagLst>
</file>

<file path=ppt/tags/tag134.xml><?xml version="1.0" encoding="utf-8"?>
<p:tagLst xmlns:p="http://schemas.openxmlformats.org/presentationml/2006/main">
  <p:tag name="AS_UNIQUEID" val="2403"/>
</p:tagLst>
</file>

<file path=ppt/tags/tag135.xml><?xml version="1.0" encoding="utf-8"?>
<p:tagLst xmlns:p="http://schemas.openxmlformats.org/presentationml/2006/main">
  <p:tag name="AS_UNIQUEID" val="2180"/>
</p:tagLst>
</file>

<file path=ppt/tags/tag136.xml><?xml version="1.0" encoding="utf-8"?>
<p:tagLst xmlns:p="http://schemas.openxmlformats.org/presentationml/2006/main">
  <p:tag name="AS_UNIQUEID" val="2112"/>
  <p:tag name="KSO_WM_BEAUTIFY_FLAG" val=""/>
</p:tagLst>
</file>

<file path=ppt/tags/tag137.xml><?xml version="1.0" encoding="utf-8"?>
<p:tagLst xmlns:p="http://schemas.openxmlformats.org/presentationml/2006/main">
  <p:tag name="AS_UNIQUEID" val="2181"/>
  <p:tag name="KSO_WM_BEAUTIFY_FLAG" val=""/>
</p:tagLst>
</file>

<file path=ppt/tags/tag138.xml><?xml version="1.0" encoding="utf-8"?>
<p:tagLst xmlns:p="http://schemas.openxmlformats.org/presentationml/2006/main">
  <p:tag name="AS_UNIQUEID" val="2113"/>
  <p:tag name="KSO_WM_BEAUTIFY_FLAG" val=""/>
</p:tagLst>
</file>

<file path=ppt/tags/tag139.xml><?xml version="1.0" encoding="utf-8"?>
<p:tagLst xmlns:p="http://schemas.openxmlformats.org/presentationml/2006/main">
  <p:tag name="AS_UNIQUEID" val="2404"/>
</p:tagLst>
</file>

<file path=ppt/tags/tag140.xml><?xml version="1.0" encoding="utf-8"?>
<p:tagLst xmlns:p="http://schemas.openxmlformats.org/presentationml/2006/main">
  <p:tag name="AS_UNIQUEID" val="2183"/>
</p:tagLst>
</file>

<file path=ppt/tags/tag141.xml><?xml version="1.0" encoding="utf-8"?>
<p:tagLst xmlns:p="http://schemas.openxmlformats.org/presentationml/2006/main">
  <p:tag name="AS_UNIQUEID" val="2101"/>
  <p:tag name="KSO_WM_BEAUTIFY_FLAG" val=""/>
</p:tagLst>
</file>

<file path=ppt/tags/tag142.xml><?xml version="1.0" encoding="utf-8"?>
<p:tagLst xmlns:p="http://schemas.openxmlformats.org/presentationml/2006/main">
  <p:tag name="AS_UNIQUEID" val="2184"/>
</p:tagLst>
</file>

<file path=ppt/tags/tag143.xml><?xml version="1.0" encoding="utf-8"?>
<p:tagLst xmlns:p="http://schemas.openxmlformats.org/presentationml/2006/main">
  <p:tag name="AS_UNIQUEID" val="2405"/>
</p:tagLst>
</file>

<file path=ppt/tags/tag144.xml><?xml version="1.0" encoding="utf-8"?>
<p:tagLst xmlns:p="http://schemas.openxmlformats.org/presentationml/2006/main">
  <p:tag name="AS_UNIQUEID" val="2186"/>
</p:tagLst>
</file>

<file path=ppt/tags/tag145.xml><?xml version="1.0" encoding="utf-8"?>
<p:tagLst xmlns:p="http://schemas.openxmlformats.org/presentationml/2006/main">
  <p:tag name="AS_UNIQUEID" val="2187"/>
  <p:tag name="KSO_WM_BEAUTIFY_FLAG" val=""/>
</p:tagLst>
</file>

<file path=ppt/tags/tag146.xml><?xml version="1.0" encoding="utf-8"?>
<p:tagLst xmlns:p="http://schemas.openxmlformats.org/presentationml/2006/main">
  <p:tag name="AS_UNIQUEID" val="2188"/>
</p:tagLst>
</file>

<file path=ppt/tags/tag147.xml><?xml version="1.0" encoding="utf-8"?>
<p:tagLst xmlns:p="http://schemas.openxmlformats.org/presentationml/2006/main">
  <p:tag name="AS_UNIQUEID" val="2189"/>
</p:tagLst>
</file>

<file path=ppt/tags/tag148.xml><?xml version="1.0" encoding="utf-8"?>
<p:tagLst xmlns:p="http://schemas.openxmlformats.org/presentationml/2006/main">
  <p:tag name="AS_UNIQUEID" val="2406"/>
</p:tagLst>
</file>

<file path=ppt/tags/tag149.xml><?xml version="1.0" encoding="utf-8"?>
<p:tagLst xmlns:p="http://schemas.openxmlformats.org/presentationml/2006/main">
  <p:tag name="AS_UNIQUEID" val="2191"/>
</p:tagLst>
</file>

<file path=ppt/tags/tag150.xml><?xml version="1.0" encoding="utf-8"?>
<p:tagLst xmlns:p="http://schemas.openxmlformats.org/presentationml/2006/main">
  <p:tag name="AS_UNIQUEID" val="2192"/>
</p:tagLst>
</file>

<file path=ppt/tags/tag151.xml><?xml version="1.0" encoding="utf-8"?>
<p:tagLst xmlns:p="http://schemas.openxmlformats.org/presentationml/2006/main">
  <p:tag name="AS_UNIQUEID" val="2193"/>
</p:tagLst>
</file>

<file path=ppt/tags/tag152.xml><?xml version="1.0" encoding="utf-8"?>
<p:tagLst xmlns:p="http://schemas.openxmlformats.org/presentationml/2006/main">
  <p:tag name="AS_UNIQUEID" val="2194"/>
</p:tagLst>
</file>

<file path=ppt/tags/tag153.xml><?xml version="1.0" encoding="utf-8"?>
<p:tagLst xmlns:p="http://schemas.openxmlformats.org/presentationml/2006/main">
  <p:tag name="AS_UNIQUEID" val="2195"/>
</p:tagLst>
</file>

<file path=ppt/tags/tag154.xml><?xml version="1.0" encoding="utf-8"?>
<p:tagLst xmlns:p="http://schemas.openxmlformats.org/presentationml/2006/main">
  <p:tag name="AS_UNIQUEID" val="2407"/>
</p:tagLst>
</file>

<file path=ppt/tags/tag155.xml><?xml version="1.0" encoding="utf-8"?>
<p:tagLst xmlns:p="http://schemas.openxmlformats.org/presentationml/2006/main">
  <p:tag name="AS_UNIQUEID" val="2197"/>
</p:tagLst>
</file>

<file path=ppt/tags/tag156.xml><?xml version="1.0" encoding="utf-8"?>
<p:tagLst xmlns:p="http://schemas.openxmlformats.org/presentationml/2006/main">
  <p:tag name="AS_UNIQUEID" val="2198"/>
</p:tagLst>
</file>

<file path=ppt/tags/tag157.xml><?xml version="1.0" encoding="utf-8"?>
<p:tagLst xmlns:p="http://schemas.openxmlformats.org/presentationml/2006/main">
  <p:tag name="AS_UNIQUEID" val="2408"/>
</p:tagLst>
</file>

<file path=ppt/tags/tag158.xml><?xml version="1.0" encoding="utf-8"?>
<p:tagLst xmlns:p="http://schemas.openxmlformats.org/presentationml/2006/main">
  <p:tag name="AS_UNIQUEID" val="2200"/>
</p:tagLst>
</file>

<file path=ppt/tags/tag159.xml><?xml version="1.0" encoding="utf-8"?>
<p:tagLst xmlns:p="http://schemas.openxmlformats.org/presentationml/2006/main">
  <p:tag name="AS_UNIQUEID" val="2201"/>
</p:tagLst>
</file>

<file path=ppt/tags/tag160.xml><?xml version="1.0" encoding="utf-8"?>
<p:tagLst xmlns:p="http://schemas.openxmlformats.org/presentationml/2006/main">
  <p:tag name="AS_UNIQUEID" val="2202"/>
</p:tagLst>
</file>

<file path=ppt/tags/tag161.xml><?xml version="1.0" encoding="utf-8"?>
<p:tagLst xmlns:p="http://schemas.openxmlformats.org/presentationml/2006/main">
  <p:tag name="AS_UNIQUEID" val="2409"/>
</p:tagLst>
</file>

<file path=ppt/tags/tag162.xml><?xml version="1.0" encoding="utf-8"?>
<p:tagLst xmlns:p="http://schemas.openxmlformats.org/presentationml/2006/main">
  <p:tag name="AS_UNIQUEID" val="2204"/>
</p:tagLst>
</file>

<file path=ppt/tags/tag163.xml><?xml version="1.0" encoding="utf-8"?>
<p:tagLst xmlns:p="http://schemas.openxmlformats.org/presentationml/2006/main">
  <p:tag name="AS_UNIQUEID" val="2205"/>
  <p:tag name="KSO_WM_BEAUTIFY_FLAG" val=""/>
</p:tagLst>
</file>

<file path=ppt/tags/tag164.xml><?xml version="1.0" encoding="utf-8"?>
<p:tagLst xmlns:p="http://schemas.openxmlformats.org/presentationml/2006/main">
  <p:tag name="AS_UNIQUEID" val="2206"/>
  <p:tag name="KSO_WM_BEAUTIFY_FLAG" val=""/>
</p:tagLst>
</file>

<file path=ppt/tags/tag165.xml><?xml version="1.0" encoding="utf-8"?>
<p:tagLst xmlns:p="http://schemas.openxmlformats.org/presentationml/2006/main">
  <p:tag name="AS_UNIQUEID" val="2207"/>
</p:tagLst>
</file>

<file path=ppt/tags/tag166.xml><?xml version="1.0" encoding="utf-8"?>
<p:tagLst xmlns:p="http://schemas.openxmlformats.org/presentationml/2006/main">
  <p:tag name="AS_UNIQUEID" val="2410"/>
</p:tagLst>
</file>

<file path=ppt/tags/tag167.xml><?xml version="1.0" encoding="utf-8"?>
<p:tagLst xmlns:p="http://schemas.openxmlformats.org/presentationml/2006/main">
  <p:tag name="AS_UNIQUEID" val="2209"/>
</p:tagLst>
</file>

<file path=ppt/tags/tag168.xml><?xml version="1.0" encoding="utf-8"?>
<p:tagLst xmlns:p="http://schemas.openxmlformats.org/presentationml/2006/main">
  <p:tag name="AS_UNIQUEID" val="2210"/>
  <p:tag name="KSO_WM_BEAUTIFY_FLAG" val=""/>
</p:tagLst>
</file>

<file path=ppt/tags/tag169.xml><?xml version="1.0" encoding="utf-8"?>
<p:tagLst xmlns:p="http://schemas.openxmlformats.org/presentationml/2006/main">
  <p:tag name="AS_UNIQUEID" val="2211"/>
</p:tagLst>
</file>

<file path=ppt/tags/tag170.xml><?xml version="1.0" encoding="utf-8"?>
<p:tagLst xmlns:p="http://schemas.openxmlformats.org/presentationml/2006/main">
  <p:tag name="AS_UNIQUEID" val="2411"/>
</p:tagLst>
</file>

<file path=ppt/tags/tag171.xml><?xml version="1.0" encoding="utf-8"?>
<p:tagLst xmlns:p="http://schemas.openxmlformats.org/presentationml/2006/main">
  <p:tag name="AS_UNIQUEID" val="2213"/>
</p:tagLst>
</file>

<file path=ppt/tags/tag172.xml><?xml version="1.0" encoding="utf-8"?>
<p:tagLst xmlns:p="http://schemas.openxmlformats.org/presentationml/2006/main">
  <p:tag name="AS_UNIQUEID" val="2214"/>
  <p:tag name="KSO_WM_BEAUTIFY_FLAG" val=""/>
</p:tagLst>
</file>

<file path=ppt/tags/tag173.xml><?xml version="1.0" encoding="utf-8"?>
<p:tagLst xmlns:p="http://schemas.openxmlformats.org/presentationml/2006/main">
  <p:tag name="AS_UNIQUEID" val="2215"/>
</p:tagLst>
</file>

<file path=ppt/tags/tag174.xml><?xml version="1.0" encoding="utf-8"?>
<p:tagLst xmlns:p="http://schemas.openxmlformats.org/presentationml/2006/main">
  <p:tag name="AS_UNIQUEID" val="2216"/>
</p:tagLst>
</file>

<file path=ppt/tags/tag175.xml><?xml version="1.0" encoding="utf-8"?>
<p:tagLst xmlns:p="http://schemas.openxmlformats.org/presentationml/2006/main">
  <p:tag name="AS_UNIQUEID" val="2412"/>
</p:tagLst>
</file>

<file path=ppt/tags/tag176.xml><?xml version="1.0" encoding="utf-8"?>
<p:tagLst xmlns:p="http://schemas.openxmlformats.org/presentationml/2006/main">
  <p:tag name="AS_UNIQUEID" val="2218"/>
</p:tagLst>
</file>

<file path=ppt/tags/tag177.xml><?xml version="1.0" encoding="utf-8"?>
<p:tagLst xmlns:p="http://schemas.openxmlformats.org/presentationml/2006/main">
  <p:tag name="AS_UNIQUEID" val="2219"/>
  <p:tag name="KSO_WM_BEAUTIFY_FLAG" val=""/>
</p:tagLst>
</file>

<file path=ppt/tags/tag178.xml><?xml version="1.0" encoding="utf-8"?>
<p:tagLst xmlns:p="http://schemas.openxmlformats.org/presentationml/2006/main">
  <p:tag name="AS_UNIQUEID" val="2220"/>
</p:tagLst>
</file>

<file path=ppt/tags/tag179.xml><?xml version="1.0" encoding="utf-8"?>
<p:tagLst xmlns:p="http://schemas.openxmlformats.org/presentationml/2006/main">
  <p:tag name="AS_UNIQUEID" val="2221"/>
</p:tagLst>
</file>

<file path=ppt/tags/tag180.xml><?xml version="1.0" encoding="utf-8"?>
<p:tagLst xmlns:p="http://schemas.openxmlformats.org/presentationml/2006/main">
  <p:tag name="AS_UNIQUEID" val="2413"/>
</p:tagLst>
</file>

<file path=ppt/tags/tag181.xml><?xml version="1.0" encoding="utf-8"?>
<p:tagLst xmlns:p="http://schemas.openxmlformats.org/presentationml/2006/main">
  <p:tag name="AS_UNIQUEID" val="2223"/>
</p:tagLst>
</file>

<file path=ppt/tags/tag182.xml><?xml version="1.0" encoding="utf-8"?>
<p:tagLst xmlns:p="http://schemas.openxmlformats.org/presentationml/2006/main">
  <p:tag name="AS_UNIQUEID" val="2224"/>
</p:tagLst>
</file>

<file path=ppt/tags/tag183.xml><?xml version="1.0" encoding="utf-8"?>
<p:tagLst xmlns:p="http://schemas.openxmlformats.org/presentationml/2006/main">
  <p:tag name="AS_UNIQUEID" val="2414"/>
</p:tagLst>
</file>

<file path=ppt/tags/tag184.xml><?xml version="1.0" encoding="utf-8"?>
<p:tagLst xmlns:p="http://schemas.openxmlformats.org/presentationml/2006/main">
  <p:tag name="AS_UNIQUEID" val="2226"/>
</p:tagLst>
</file>

<file path=ppt/tags/tag185.xml><?xml version="1.0" encoding="utf-8"?>
<p:tagLst xmlns:p="http://schemas.openxmlformats.org/presentationml/2006/main">
  <p:tag name="AS_UNIQUEID" val="2227"/>
  <p:tag name="KSO_WM_BEAUTIFY_FLAG" val=""/>
</p:tagLst>
</file>

<file path=ppt/tags/tag186.xml><?xml version="1.0" encoding="utf-8"?>
<p:tagLst xmlns:p="http://schemas.openxmlformats.org/presentationml/2006/main">
  <p:tag name="AS_UNIQUEID" val="2228"/>
</p:tagLst>
</file>

<file path=ppt/tags/tag187.xml><?xml version="1.0" encoding="utf-8"?>
<p:tagLst xmlns:p="http://schemas.openxmlformats.org/presentationml/2006/main">
  <p:tag name="AS_UNIQUEID" val="2415"/>
</p:tagLst>
</file>

<file path=ppt/tags/tag188.xml><?xml version="1.0" encoding="utf-8"?>
<p:tagLst xmlns:p="http://schemas.openxmlformats.org/presentationml/2006/main">
  <p:tag name="AS_UNIQUEID" val="2230"/>
</p:tagLst>
</file>

<file path=ppt/tags/tag189.xml><?xml version="1.0" encoding="utf-8"?>
<p:tagLst xmlns:p="http://schemas.openxmlformats.org/presentationml/2006/main">
  <p:tag name="AS_UNIQUEID" val="2231"/>
  <p:tag name="KSO_WM_BEAUTIFY_FLAG" val=""/>
</p:tagLst>
</file>

<file path=ppt/tags/tag190.xml><?xml version="1.0" encoding="utf-8"?>
<p:tagLst xmlns:p="http://schemas.openxmlformats.org/presentationml/2006/main">
  <p:tag name="AS_UNIQUEID" val="2232"/>
</p:tagLst>
</file>

<file path=ppt/tags/tag191.xml><?xml version="1.0" encoding="utf-8"?>
<p:tagLst xmlns:p="http://schemas.openxmlformats.org/presentationml/2006/main">
  <p:tag name="AS_UNIQUEID" val="2233"/>
</p:tagLst>
</file>

<file path=ppt/tags/tag192.xml><?xml version="1.0" encoding="utf-8"?>
<p:tagLst xmlns:p="http://schemas.openxmlformats.org/presentationml/2006/main">
  <p:tag name="AS_UNIQUEID" val="2416"/>
</p:tagLst>
</file>

<file path=ppt/tags/tag193.xml><?xml version="1.0" encoding="utf-8"?>
<p:tagLst xmlns:p="http://schemas.openxmlformats.org/presentationml/2006/main">
  <p:tag name="AS_UNIQUEID" val="2235"/>
</p:tagLst>
</file>

<file path=ppt/tags/tag194.xml><?xml version="1.0" encoding="utf-8"?>
<p:tagLst xmlns:p="http://schemas.openxmlformats.org/presentationml/2006/main">
  <p:tag name="AS_UNIQUEID" val="2417"/>
</p:tagLst>
</file>

<file path=ppt/tags/tag195.xml><?xml version="1.0" encoding="utf-8"?>
<p:tagLst xmlns:p="http://schemas.openxmlformats.org/presentationml/2006/main">
  <p:tag name="AS_UNIQUEID" val="2237"/>
</p:tagLst>
</file>

<file path=ppt/tags/tag196.xml><?xml version="1.0" encoding="utf-8"?>
<p:tagLst xmlns:p="http://schemas.openxmlformats.org/presentationml/2006/main">
  <p:tag name="AS_UNIQUEID" val="2238"/>
</p:tagLst>
</file>

<file path=ppt/tags/tag197.xml><?xml version="1.0" encoding="utf-8"?>
<p:tagLst xmlns:p="http://schemas.openxmlformats.org/presentationml/2006/main">
  <p:tag name="AS_UNIQUEID" val="2239"/>
</p:tagLst>
</file>

<file path=ppt/tags/tag198.xml><?xml version="1.0" encoding="utf-8"?>
<p:tagLst xmlns:p="http://schemas.openxmlformats.org/presentationml/2006/main">
  <p:tag name="AS_UNIQUEID" val="2418"/>
</p:tagLst>
</file>

<file path=ppt/tags/tag199.xml><?xml version="1.0" encoding="utf-8"?>
<p:tagLst xmlns:p="http://schemas.openxmlformats.org/presentationml/2006/main">
  <p:tag name="AS_UNIQUEID" val="2241"/>
</p:tagLst>
</file>

<file path=ppt/tags/tag200.xml><?xml version="1.0" encoding="utf-8"?>
<p:tagLst xmlns:p="http://schemas.openxmlformats.org/presentationml/2006/main">
  <p:tag name="AS_UNIQUEID" val="2242"/>
</p:tagLst>
</file>

<file path=ppt/tags/tag201.xml><?xml version="1.0" encoding="utf-8"?>
<p:tagLst xmlns:p="http://schemas.openxmlformats.org/presentationml/2006/main">
  <p:tag name="AS_UNIQUEID" val="2243"/>
  <p:tag name="KSO_WM_BEAUTIFY_FLAG" val=""/>
</p:tagLst>
</file>

<file path=ppt/tags/tag202.xml><?xml version="1.0" encoding="utf-8"?>
<p:tagLst xmlns:p="http://schemas.openxmlformats.org/presentationml/2006/main">
  <p:tag name="AS_UNIQUEID" val="2244"/>
</p:tagLst>
</file>

<file path=ppt/tags/tag203.xml><?xml version="1.0" encoding="utf-8"?>
<p:tagLst xmlns:p="http://schemas.openxmlformats.org/presentationml/2006/main">
  <p:tag name="AS_UNIQUEID" val="2419"/>
</p:tagLst>
</file>

<file path=ppt/tags/tag204.xml><?xml version="1.0" encoding="utf-8"?>
<p:tagLst xmlns:p="http://schemas.openxmlformats.org/presentationml/2006/main">
  <p:tag name="AS_UNIQUEID" val="2246"/>
</p:tagLst>
</file>

<file path=ppt/tags/tag205.xml><?xml version="1.0" encoding="utf-8"?>
<p:tagLst xmlns:p="http://schemas.openxmlformats.org/presentationml/2006/main">
  <p:tag name="AS_UNIQUEID" val="2247"/>
</p:tagLst>
</file>

<file path=ppt/tags/tag206.xml><?xml version="1.0" encoding="utf-8"?>
<p:tagLst xmlns:p="http://schemas.openxmlformats.org/presentationml/2006/main">
  <p:tag name="AS_UNIQUEID" val="2248"/>
</p:tagLst>
</file>

<file path=ppt/tags/tag207.xml><?xml version="1.0" encoding="utf-8"?>
<p:tagLst xmlns:p="http://schemas.openxmlformats.org/presentationml/2006/main">
  <p:tag name="AS_UNIQUEID" val="2495"/>
</p:tagLst>
</file>

<file path=ppt/tags/tag208.xml><?xml version="1.0" encoding="utf-8"?>
<p:tagLst xmlns:p="http://schemas.openxmlformats.org/presentationml/2006/main">
  <p:tag name="AS_UNIQUEID" val="2496"/>
</p:tagLst>
</file>

<file path=ppt/tags/tag20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一PPT，www.1ppt.com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23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3">
      <vt:lpstr>Arial</vt:lpstr>
      <vt:lpstr>Calibri</vt:lpstr>
      <vt:lpstr>Calibri Light</vt:lpstr>
      <vt:lpstr>宋体</vt:lpstr>
      <vt:lpstr>微软雅黑</vt:lpstr>
      <vt:lpstr>时尚中黑简体</vt:lpstr>
      <vt:lpstr>Times New Roman</vt:lpstr>
      <vt:lpstr>方正中等线简体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2024-08-28T18:01:58.714</cp:lastPrinted>
  <dcterms:created xsi:type="dcterms:W3CDTF">2024-08-28T10:01:58Z</dcterms:created>
  <dcterms:modified xsi:type="dcterms:W3CDTF">2024-08-28T10:02:00Z</dcterms:modified>
</cp:coreProperties>
</file>