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306B4-F2C4-4266-A025-A4910E0F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3227B-9D55-40F6-8189-B2809797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B18B7-39C5-4393-81E6-9AC1053E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10172-4092-4D10-9186-FB55F687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AB0E2-A030-4C86-8759-1A0D3533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0819B-E085-4C4D-937B-36FF57E1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F41D1-97F8-4D5B-808A-CE2FBF00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33F27-4C05-4A2F-905D-06485171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BBE39-56D0-4D4A-927B-30C199F9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C6D80-E4D9-4E09-B87B-26697DC6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03828-F1E9-43FA-8A30-07CA39C4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4.jpeg" /><Relationship Id="rId4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43003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工建筑物之水工隧洞讲义\n## 1.水工隧洞的基本概念与分类\n### 1.1水工隧洞的定义与作用\n### 1.2水工隧洞的分类方法\n### 1.3水工隧洞的应用领域\n## 2.水工隧洞的设计原理与方法\n### 2.1水工隧洞的设计原理\n### 2.2水工隧洞的设计方法\n### 2.3水工隧洞的设计实例分析\n## 3.水工隧洞的施工技术与难点\n### 3.1水工隧洞的施工技术\n### 3.2水工隧洞的施工难点\n### 3.3水工隧洞的施工经验总结\n## 4.水工隧洞的监测与维护\n### 4.1水工隧洞的监测方法\n### 4.2水工隧洞的维护措施\n### 4.3水工隧洞的安全管理\n## 5.水工隧洞的发展趋势与展望\n### 5.1水工隧洞的发展现状\n### 5.2水工隧洞的发展趋势\n### 5.3水工隧洞的发展前景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水工建筑物之水工隧洞讲义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水工隧洞的基本概念与分类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以水利工程为目的，穿越山体、地下或水下的建筑物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通常用于输送水、废水、气体等介质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可以是直线、曲线或折线形式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连接水库、泵站、河道等水利工程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实现水资源的调配与利用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提高水利设施的运行效率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水利工程的重要组成部分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影响工程的安全、经济、美观等因素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按用途分类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输水隧洞：用于输送水、废水等介质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排水隧洞：用于排放地下水、废水等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通风隧洞：用于地下工程的通风换气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交通隧洞：用于交通通道，如公路、铁路等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按结构形式分类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圆形隧洞：具有较高的结构稳定性，适用于高压、高速水流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矩形隧洞：具有较高的经济性，适用于一般水工建筑物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异形隧洞：根据工程需要，采用特殊形状，如马蹄形、椭圆形等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按施工方法分类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开挖法隧洞：适用于地下水位较低、地质条件较好的场合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盾构法隧洞：适用于地下水位较高、地质条件较复杂的场合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沉管法隧洞：适用于水下施工的场合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水利工程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水库、泵站、河道等水利设施的连接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水资源的调配与利用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提高水利设施的运行效率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污水处理厂的排水系统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垃圾填埋场的排水系统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地下水资源的保护与利用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公路、铁路等交通通道的连接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城市地下轨道交通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桥梁、隧道等交通设施的施工辅助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能源工程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水电站的引水系统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风能、地热等新能源的开发利用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核电站的安全排水系统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水工隧洞的设计原理与方法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结构设计原理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结构的稳定性：保证隧洞在各种荷载作用下的稳定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结构的安全性：保证隧洞在特殊荷载作用下的安全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结构的耐久性：保证隧洞在长期运行过程中的耐久性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水力设计原理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水力计算：根据隧洞的过水能力、流速、流量等参数进行计算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水力优化：通过优化隧洞的结构形式、断面尺寸等，降低水头损失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水力安全：保证隧洞在各种水文条件下的运行安全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施工设计原理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施工方法选择：根据隧洞的地质条件、工程要求等因素选择合适的施工方法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施工进度安排：根据隧洞的工程量和施工条件进行施工进度安排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施工质量控制：通过施工过程中的监测、检测等手段，保证施工质量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水工隧洞的设计原理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有限元法：利用计算机进行结构的数值模拟和分析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有限差分法：利用计算机进行结构的数值模拟和分析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模型试验法：通过实验室模型试验，研究隧洞结构的性能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水力设计方法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水力计算法：根据隧洞的过水能力、流速、流量等参数进行计算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水力模型试验法：通过实验室水力模型试验，研究隧洞的水力性能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水力数值模拟法：利用计算机进行隧洞水力的数值模拟和分析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施工方法选择法：根据隧洞的地质条件、工程要求等因素选择合适的施工方法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施工进度安排法：根据隧洞的工程量和施工条件进行施工进度安排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施工质量控制法：通过施工过程中的监测、检测等手段，保证施工质量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水工隧洞的设计方法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结构设计：采用圆形隧洞，具有较高的结构稳定性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水力设计：通过水力计算，优化隧洞的断面尺寸，降低水头损失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施工设计：采用开挖法施工，根据地质条件进行施工进度安排</a:t>
                </a:r>
                <a:endParaRPr/>
              </a:p>
            </p:txBody>
          </p:sp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某水库输水隧洞设计</a:t>
                </a:r>
                <a:endParaRPr/>
              </a:p>
            </p:txBody>
          </p:sp>
        </p:grpSp>
        <p:grpSp>
          <p:nvGrpSpPr>
            <p:cNvPr id="27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结构设计：采用矩形隧洞，具有较高的经济性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水力设计：通过水力模型试验，研究隧洞的水力性能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施工设计：采用盾构法施工，根据工程要求进行施工质量控制</a:t>
                </a:r>
                <a:endParaRPr/>
              </a:p>
            </p:txBody>
          </p:sp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某城市地下轨道交通隧洞设计</a:t>
                </a:r>
                <a:endParaRPr/>
              </a:p>
            </p:txBody>
          </p:sp>
        </p:grpSp>
        <p:grpSp>
          <p:nvGrpSpPr>
            <p:cNvPr id="28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结构设计：采用异形隧洞，满足特殊工程要求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水力设计：通过水力数值模拟，研究隧洞的水力性能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施工设计：采用沉管法施工，保证施工过程中的安全</a:t>
                </a:r>
                <a:endParaRPr/>
              </a:p>
            </p:txBody>
          </p:sp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某核电站排水隧洞设计</a:t>
                </a:r>
                <a:endParaRPr/>
              </a:p>
            </p:txBody>
          </p:sp>
        </p:grpSp>
      </p:grpSp>
      <p:pic>
        <p:nvPicPr>
          <p:cNvPr id="28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水工隧洞的设计实例分析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水工隧洞的施工技术与难点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开挖法施工技术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隧洞开挖：采用爆破、挖掘机等设备进行隧洞开挖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支护结构施工：采用锚杆、喷射混凝土等方法进行支护结构施工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二次衬砌施工：在隧洞开挖完成后，进行二次衬砌施工，保证隧洞的安全运行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盾构法施工技术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盾构机制造与运输：根据隧洞尺寸、地质条件等因素制造盾构机，并进行运输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盾构推进：通过盾构机进行隧洞的推进，同时进行隧洞的支护与衬砌施工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盾构机拆解与撤离：在隧洞推进完成后，拆解盾构机并撤离现场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沉管法施工技术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沉管制造：在工厂制造沉管，并进行预处理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沉管运输：通过船舶将沉管运输至施工现场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沉管沉放：通过沉管机进行沉管的沉放，并进行对接、密封等施工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水工隧洞的施工技术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https://d.book118.com/478143003121006041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水工建筑物之水工隧洞讲义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2024-09-20T16:15:07.893</cp:lastPrinted>
  <dcterms:created xsi:type="dcterms:W3CDTF">2024-09-20T08:15:07Z</dcterms:created>
  <dcterms:modified xsi:type="dcterms:W3CDTF">2024-09-20T08:15:09Z</dcterms:modified>
</cp:coreProperties>
</file>