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5A3ED3-1A7F-4412-92CD-6533BF402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D69BCE-14D0-4389-8F5E-7D5789F14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FA5279-B7BE-4550-9346-C2C95958A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EE9F2B-6431-48DB-A049-8EEAD2BF1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912157-5930-49D3-81B1-E54D97E4CB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D354AA-1045-443C-A233-89ABA43CE8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C765C2-1F06-427A-A93F-BE95198D9E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C49C5E-5407-437D-A077-BA5156CAE9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157D6E-EC83-4BDB-A14F-B6BD2A220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74338B-05B7-4373-BA02-6B0D52DD8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B746C5-B126-494B-BA5A-DEB028981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14300506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ebus技术与护理配合</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ebus技术概述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ebus技术在护理中的应用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ebus技术对护理配合的影响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ebus技术的前景与挑战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ebus技术概述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ebus技术的定义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它利用电子成像和计算机技术，将支气管镜的图像传输到显示器上，以便医生能够更清晰地观察支气管和肺部的情况。</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ebus技术是指电子支气管镜技术，是一种通过电子支气管镜对支气管和肺部进行诊断和治疗的医学技术。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ebus技术的原理</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ebus技术通过电子支气管镜的探头，将高频声波发送到支气管壁，然后通过计算机技术将声波转换成图像。</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通过观察这些图像，医生可以判断是否存在病变，如肿瘤、炎症等，并进行治疗或取样进行病理检查。</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ebus技术主要用于诊断和治疗肺部和支气管的疾病，如肺癌、肺结节、肺炎等。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它还可以用于对支气管狭窄或阻塞进行治疗，以及对肺部感染进行抗菌治疗等。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ebus技术的应用范围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ebus技术在护理中的应用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诊断护理中，EBUS技术主要用于对呼吸系统疾病的诊断。通过EBUS技术，可以清晰地观察到肺部和支气管的结构，发现异常病变，为医生提供准确的诊断依据。</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EBUS技术还可以用于对淋巴结的评估，通过观察淋巴结的大小、形态和回声，判断是否存在淋巴结转移或其他异常病变。</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诊断护理中的应用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594" r="25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在治疗护理中，EBUS技术主要用于对肺癌患者的治疗。通过EBUS技术，可以将药物直接送达肺部肿瘤部位，提高药物浓度，增强治疗效果。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EBUS技术还可以用于对肺癌患者的放射治疗定位，通过精确定位肿瘤位置，提高放射治疗的准确性和效果。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治疗护理中的应用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在康复护理中，EBUS技术主要用于对呼吸系统疾病的康复评估。通过EBUS技术，可以观察肺部和支气管的结构变化，评估患者的康复情况，为制定个性化的康复计划提供依据。</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EBUS技术还可以用于对呼吸系统疾病的预防保健，通过定期检查肺部和支气管的结构，发现潜在的病变风险，及时采取干预措施，预防疾病的发生。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ebus技术对护理配合的影响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https://d.book118.com/478143005067006025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2024-09-02T05:46:32.465</cp:lastPrinted>
  <dcterms:created xsi:type="dcterms:W3CDTF">2024-09-01T21:46:32Z</dcterms:created>
  <dcterms:modified xsi:type="dcterms:W3CDTF">2024-09-01T21:46:34Z</dcterms:modified>
</cp:coreProperties>
</file>