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1F9EE-24D9-461B-987E-09E7D657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43189-6688-4E4C-A5C1-71C69FA7A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3DDD8-08AA-403A-8310-A7ECB2422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9BCBC-4ADC-4A80-80AE-75A4E4871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38411-1740-488E-ACE2-57F8ADBA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69F8C-6356-4149-9301-B73B3EDA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B2131-E3B3-43EC-AF47-3BABD8AE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6A1EC-702E-4B62-A9AE-FC60BF91F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72F8B-13F8-431B-91D8-C7DB5872C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22D5A-1F5B-45DB-ACBD-E18D5EF47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6E775-E32B-45D2-BD55-B6F416D1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00303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科-双胎、巨大儿课件\n## 1.双胎与巨大儿的定义与发生率\n### 1.1双胎与巨大儿的定义及分类\n### 1.2双胎与巨大儿的全球发生率及趋势\n### 1.3双胎与巨大儿的发生原因及影响因素\n## 2.双胎与巨大儿的诊断与鉴别\n### 2.1双胎与巨大儿的临床表现及诊断方法\n### 2.2双胎与巨大儿的影像学诊断及鉴别\n### 2.3双胎与巨大儿的实验室检查及鉴别\n## 3.双胎与巨大儿的并发症及预防\n### 3.1双胎与巨大儿的孕期并发症及预防\n### 3.2双胎与巨大儿的围生期并发症及预防\n### 3.3双胎与巨大儿的儿童期并发症及预防\n## 4.双胎与巨大儿的治疗与护理\n### 4.1双胎与巨大儿的孕期治疗与护理\n### 4.2双胎与巨大儿的围生期治疗与护理\n### 4.3双胎与巨大儿的儿童期治疗与护理\n## 5.双胎与巨大儿的管理与政策\n### 5.1双胎与巨大儿的孕期管理策略与政策\n### 5.2双胎与巨大儿的围生期管理策略与政策\n### 5.3双胎与巨大儿的儿童期管理策略与政策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儿科-双胎、巨大儿课件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双胎与巨大儿的定义与发生率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双胎与巨大儿的定义及分类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双胎定义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两个胎儿同时或相继出生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同一胎次，共享一个胎盘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双胎分类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单卵双胎：两个胎儿来自同一个受精卵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双卵双胎：两个胎儿来自不同的受精卵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78" name="组合 177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巨大儿定义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出生体重超过同龄胎儿平均体重2个标准差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出生体重超过4000克（8磅）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3" name="组合 182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巨大儿分类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巨大儿：体重超过4000克（8磅）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超巨大儿：体重超过4500克（9磅）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全球双胎发生率约为1%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发达国家双胎发生率较高，可能与辅助生殖技术有关</a:t>
                </a:r>
                <a:endParaRPr/>
              </a:p>
            </p:txBody>
          </p:sp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双胎发生率</a:t>
                </a:r>
                <a:endParaRPr/>
              </a:p>
            </p:txBody>
          </p:sp>
        </p:grpSp>
        <p:grpSp>
          <p:nvGrpSpPr>
            <p:cNvPr id="1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全球巨大儿发生率约为5%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发达国家巨大儿发生率较高，可能与营养过剩有关</a:t>
                </a:r>
                <a:endParaRPr/>
              </a:p>
            </p:txBody>
          </p:sp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巨大儿发生率</a:t>
                </a:r>
                <a:endParaRPr/>
              </a:p>
            </p:txBody>
          </p:sp>
        </p:grpSp>
        <p:grpSp>
          <p:nvGrpSpPr>
            <p:cNvPr id="1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随着辅助生殖技术的发展，双胎发生率呈上升趋势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随着生活方式的改变，巨大儿发生率呈上升趋势</a:t>
                </a:r>
                <a:endParaRPr/>
              </a:p>
            </p:txBody>
          </p: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双胎与巨大儿趋势</a:t>
                </a:r>
                <a:endParaRPr/>
              </a:p>
            </p:txBody>
          </p:sp>
        </p:grpSp>
      </p:grpSp>
      <p:pic>
        <p:nvPicPr>
          <p:cNvPr id="2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双胎与巨大儿的全球发生率及趋势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双胎发生原因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遗传因素：家族史、遗传基因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辅助生殖技术：试管婴儿、胚胎移植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内分泌因素：促排卵药物、激素水平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巨大儿发生原因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营养因素：孕妇营养过剩、过度摄入高热量食物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孕妇疾病：妊娠糖尿病、妊娠高血压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胎儿疾病：胎儿生长激素分泌异常、染色体异常</a:t>
                </a:r>
                <a:endParaRPr/>
              </a:p>
            </p:txBody>
          </p:sp>
        </p:grpSp>
        <p:grpSp>
          <p:nvGrpSpPr>
            <p:cNvPr id="21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1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孕妇年龄：年轻孕妇更容易发生双胎和巨大儿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孕妇体重：孕前体重过重或过轻都可能影响双胎和巨大儿的发生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孕期运动：适量运动可以降低双胎和巨大儿的发生风险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双胎与巨大儿的发生原因及影响因素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双胎与巨大儿的诊断与鉴别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双胎临床表现</a:t>
                </a:r>
                <a:endParaRPr/>
              </a:p>
            </p:txBody>
          </p:sp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腹部增大迅速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孕妇体重增长过快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胎动频繁</a:t>
                </a:r>
                <a:endParaRPr/>
              </a:p>
            </p:txBody>
          </p:sp>
        </p:grpSp>
        <p:grpSp>
          <p:nvGrpSpPr>
            <p:cNvPr id="2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巨大儿临床表现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腹部过大，宫高超过孕周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胎心监护异常，可能伴有宫缩乏力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产科检查发现胎儿过大，头盆不称</a:t>
                </a:r>
                <a:endParaRPr/>
              </a:p>
            </p:txBody>
          </p:sp>
        </p:grpSp>
        <p:grpSp>
          <p:nvGrpSpPr>
            <p:cNvPr id="2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B超检查：确认双胎、胎儿大小、羊水量等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产科检查：评估胎儿大小、胎位、骨盆情况等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胎心监护：监测胎儿宫内状况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双胎与巨大儿的临床表现及诊断方法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影像学诊断方法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B超检查：了解胎儿数目、大小、羊水量等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胎儿MRI：了解胎儿神经系统、消化道等器官发育情况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胎儿CT：了解胎儿骨骼、肺部等器官发育情况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双胎与单胎的鉴别：通过B超检查确认胎儿数目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巨大儿与正常儿的鉴别：通过B超检查评估胎儿大小，结合产科检查进行评估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双胎与巨大儿的影像学诊断及鉴别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双胎与巨大儿的实验室检查及鉴别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血液检查：了解孕妇血糖、血压等指标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羊水检查：了解胎儿染色体、遗传病等状况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胎儿血检查：了解胎儿血型、贫血等状况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双胎与单胎的鉴别：通过血液检查了解孕妇激素水平，结合B超检查确认胎儿数目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巨大儿与正常儿的鉴别：通过血液检查了解孕妇血糖、血压等指标，结合B超检查评估胎儿大小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双胎与巨大儿的并发症及预防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https://d.book118.com/485000030310011110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儿科-双胎、巨大儿课件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2024-09-16T05:52:34.707</cp:lastPrinted>
  <dcterms:created xsi:type="dcterms:W3CDTF">2024-09-15T21:52:34Z</dcterms:created>
  <dcterms:modified xsi:type="dcterms:W3CDTF">2024-09-15T21:52:36Z</dcterms:modified>
</cp:coreProperties>
</file>