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36224-B6B1-4FF0-8FFB-7AC1AE295F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44983-EAF2-4DFC-A623-98D9F4F60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DDC940-3A1A-451E-AB58-092368248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BE13C-41E7-4410-B9CF-C935D64AF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F5AFAA-431C-45FD-90CC-786519199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5ACEB3-C220-4906-96A1-079851F1B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09BC2D-84EE-4BAF-A220-6EF43C1B3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D8751-8672-4331-A829-7A05C736F8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90510A-885A-4518-BFF5-F17DC6938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5276A-07FD-49AA-A5A4-692D97240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AD0EE-8E06-4209-B840-F5D5087AD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0032112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职业生涯规划书标准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职业生涯规划书的基本要素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职业发展路径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行动计划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通过制定职业生涯规划，明确个人的职业目标和发展方向。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根据市场和行业发展趋势，调整个人职业规划，提高就业竞争力。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通过职业生涯规划，实现个人职业发展和价值提升。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帮助学生了解职业世界，树立正确的职业观念，制定个人职业发展计划。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在校学生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458" r="21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职场新人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583" r="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中高层管理者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指导新人适应职场环境，明确职业目标，提高职业素养和技能。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协助管理者制定职业发展规划，提升领导力和管理能力，实现个人和组织共同发展。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职业生涯规划书的基本要素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明确自己感兴趣的事物和活动，以便找到与之相关的职业领域。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个人兴趣爱好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了解自己的性格特点，如沟通能力、领导力、创造力等，以便找到适合自己的职业类型。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性格特点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评估自己在不同职业领域所需具备的技能和能力，如技术能力、管理能力、人际交往能力等。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明确自己的价值观和职业理念，以便找到与之相符的职业环境和企业文化。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设定自己的长期职业目标，如职位晋升、专业领域成就等。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根据长期目标，制定中期职业目标，如阶段性成果、技能提升等。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针对当前职业发展需求，设定短期目标，如完成某个项目、学习新技能等。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根据自己的兴趣、能力和价值观，选择适合自己的职业领域。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职业领域选择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了解所在领域的职位晋升路径和要求，为自己设定明确的晋升目标。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职位晋升路径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针对职业发展过程中所需的技能和能力，制定提升计划，如培训课程、实践项目等。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技能提升计划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职业发展路径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472" b="847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根据职业目标和发展路径，制定详细的时间安排，包括短期、中期和长期计划。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资源准备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调整与优化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评估实现职业目标所需的资源，如资金、人脉、信息等，并做好相应的准备。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分析职业发展过程中可能遇到的风险和挑战，制定相应的应对措施和预案。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根据职业发展过程中的实际情况和反馈，及时调整和优化自己的行动计划和策略。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行动计划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自我分析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喜欢阅读各类书籍，特别关注行业趋势和前沿动态。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热爱户外运动，如徒步、登山等，注重身体健康。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喜欢听音乐，也有一定的音乐创作和演奏能力。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积极参加各类社交活动，善于与人沟通交流。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对工作和生活充满热情，善于主动发现问题并寻求解决方案。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注重细节，能够耐心处理复杂琐碎的事务。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细心耐心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具有较强的团队合作意识，能够积极与同事协作完成任务。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善于创新思考，勇于尝试新事物和新方法。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性格特点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熟练掌握英语和普通话，具备良好的语言表达和沟通能力。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计算机技能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具备较强的学习能力和适应能力，能够快速掌握新知识和技能。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具备扎实的专业知识和技能，能够胜任岗位要求。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熟练使用各种办公软件和工具，具备一定的编程能力。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技能特长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诚信正直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坚守诚信原则，做到言行一致、正直无私。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责任担当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勇于承担责任，积极寻求解决方案并付诸实践。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不断追求卓越，力求在工作和生活中做到最好。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多元包容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尊重多元文化，包容不同观点和思维方式，促进团队合作和创新发展。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职业目标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7153" b="715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创业成功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实现自己的创业梦想，成功经营一家企业或开创一个新的事业领域。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专业领域内的领袖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通过不断学习和实践，成为所在专业领域的专家或领袖，具备影响力和话语权。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高层管理职位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通过积累经验和提升能力，获得公司或组织的高层管理职位，参与决策和战略规划。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https://d.book118.com/485000032112011120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4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2024-09-22T19:03:02.286</cp:lastPrinted>
  <dcterms:created xsi:type="dcterms:W3CDTF">2024-09-22T11:03:02Z</dcterms:created>
  <dcterms:modified xsi:type="dcterms:W3CDTF">2024-09-22T11:03:04Z</dcterms:modified>
</cp:coreProperties>
</file>