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A21AB-969D-4745-8B1D-A9E6E905A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37D38-7648-43E8-9785-2F2ECAF7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A72BB-213A-469F-9AED-F7DB1A4A1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2AF92-7E8E-4950-92F9-9D7A96FC0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C70D6-46A6-46FE-9270-DB9BAF0C2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1AAE1-3CA4-4B17-8A45-5454F208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ED47B-87B6-4717-A988-A5023927E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49964-C64B-43E3-8B8B-02729254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AEF19-D47E-4636-8321-804AC3DB9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F6FC7-2B03-428D-BB42-03019823C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C2634-6BED-449B-BEFE-C9533F301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0102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2024年金融行业培训资料掌握金融科技和区块链的应用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区块链技术原理与特点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金融科技在银行业务中应用实践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区块链在证券业务领域应用探索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保险业如何借助金融科技和区块链创新发展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总结：掌握金融科技和区块链，助力金融行业创新发展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金融科技概述与发展趋势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金融科技（FinTech）是指利用先进技术手段，对传统金融服务进行改造、升级和创新的一种新兴业态。它涵盖了互联网、大数据、人工智能、区块链等多种技术，旨在提高金融服务的效率、便捷性和安全性。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金融科技的核心技术包括大数据、云计算、人工智能、区块链等。这些技术为金融行业提供了强大的数据处理、分析和应用能力，推动了金融业务的智能化、自动化和数字化发展。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金融科技定义及核心技术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金融科技发展迅速，涌现出了一批优秀的金融科技企业。这些企业利用先进技术手段，为传统金融机构提供技术支持和业务创新，推动了金融行业的转型升级。同时，政府也加大了对金融科技的扶持力度，出台了一系列政策措施，为金融科技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金融科技同样呈现出蓬勃发展的态势。欧美等发达国家在金融科技领域处于领先地位，拥有众多知名的金融科技企业。这些企业利用先进技术手段，为全球用户提供便捷、高效的金融服务，推动了全球金融行业的创新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国内外金融科技发展现状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融合与创新：未来，随着技术的不断进步和创新，金融科技将呈现出更加多元化、综合化的发展趋势。大数据、云计算、人工智能、区块链等技术将进一步融合，形成更加强大的技术支撑体系，推动金融行业的全面升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智能化与自动化：智能化和自动化将成为金融科技发展的重要方向。通过利用人工智能等技术手段，实现金融业务的自动化处理和智能化决策，提高金融服务的效率和便捷性。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监管科技与合规科技：随着金融科技的发展，监管科技和合规科技将成为重要的发展方向。利用先进技术手段对金融业务进行监管和合规管理，保障金融市场的稳定和安全。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全球化与跨境化：全球化和跨境化将是金融科技发展的必然趋势。随着全球经济的不断融合和跨境贸易的增加，金融科技将为全球用户提供更加便捷、高效的跨境金融服务。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区块链技术原理与特点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区块链是一种分布式账本技术，通过去中心化的方式，实现了数据的不可篡改和透明化。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分布式账本技术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区块链运用密码学原理，确保交易的安全性和匿名性，同时通过共识机制确保所有节点数据的一致性。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密码学原理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区块链支持智能合约的自动执行，使得交易可以自动进行，提高了交易效率和可信度。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智能合约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区块链基本原理介绍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372" r="10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区块链类型及其特点分析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公有链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公有链是开放式的区块链，任何人都可以参与其中，具有高度的透明性和去中心化特点。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联盟链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联盟链是半开放式的区块链，由多个组织或机构共同参与管理和维护，具有相对较高的安全性和效率。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私有链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私有链是封闭式的区块链，仅由特定组织或机构内部使用，具有高度的可控性和隐私保护特点。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征信与风控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区块链可以提高征信数据的真实性和可信度，优化风险控制模型。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保险业务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区块链可以提高保险业务的智能化和自动化水平，降低运营成本和风险。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证券发行与交易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区块链可以实现证券的数字化发行和交易，提高市场透明度和效率。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数字货币与支付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区块链可以实现去中心化的数字货币和支付系统，提高交易效率和安全性。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区块链可以优化供应链金融的运作流程，降低交易成本和风险。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区块链在金融行业应用前景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金融科技在银行业务中应用实践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利用大数据和人工智能技术，为客户提供个性化的产品推荐和定制化的服务方案，提高客户满意度和忠诚度。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通过电子银行渠道提供全面的线上化服务，包括账户管理、转账汇款、投资理财等，满足客户随时随地办理业务的需求。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通过智能语音应答、智能客服等技术手段，提高客户服务效率和质量，降低运营成本。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333" r="20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83" r="15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995" r="1999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电子银行服务创新与优化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实时市场动态监控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通过智能投顾系统实时跟踪市场动态和新闻事件，为客户提供及时的投资建议和调整方案。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个性化投资教育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根据客户的知识水平和投资经验，提供个性化的投资教育内容和培训课程，提高客户的投资能力和风险意识。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利用大数据和机器学习技术，对客户的投资偏好、风险承受能力等进行分析，为客户提供最优的投资组合方案。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智能投顾服务拓展与提升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https://d.book118.com/485000102142011103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2024-09-12T20:42:00.016</cp:lastPrinted>
  <dcterms:created xsi:type="dcterms:W3CDTF">2024-09-12T12:42:00Z</dcterms:created>
  <dcterms:modified xsi:type="dcterms:W3CDTF">2024-09-12T12:42:02Z</dcterms:modified>
</cp:coreProperties>
</file>