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7B32358-37AD-4860-8F84-D6514A1C33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15EB67-91C4-4051-B409-51FD753BEC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43D43CB-6C98-4107-BF9B-61BAAA4B35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7DA4FDE-CF0F-4569-A7E4-3F9DC24A02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857CD5E-39C3-4203-8A8C-AE038DF6084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BAC85F6-44F8-4834-B1E1-F3128B5606A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830DBD8-B7C7-467E-B1F4-657EB415D0A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9E22BF-9052-42B6-A703-5C9960580B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1C2355-F040-40CC-B306-1971DD6958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F32E65-E54C-4F2B-9F41-50D9F49A24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8E86DA-C2F0-438C-B5A8-16D375966D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5000103014011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2024-01-05</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教育教学工作创新经验分享会</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教育教学创新理念</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课堂教学创新实践</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德育工作创新方法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评价方式改革探索</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教师团队建设及专业发展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当前教育环境日新月异，需要不断创新教育教学方法和理念，以适应学生需求和社会发展。</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推动教育教学创新</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促进经验交流</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提升教育质量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通过分享会，让教育工作者们有机会交流和分享各自在教育教学工作中的创新经验和成果。</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通过学习和借鉴他人的优秀经验，可以不断完善自身的教育教学实践，从而提升教育质量。</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分享会主题</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教育教学创新理念</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探讨如何在教育教学中融入创新理念，引导学生主动学习和探索。</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教育教学创新实践</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分享各自在教育教学过程中的创新实践，如教学方法、课程设计、评价方式等方面的创新。</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教育教学创新成果</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展示各自在教育教学工作中取得的创新成果，如学生作品、教学案例、研究报告等。</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教育教学创新挑战与反思</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讨论在教育教学创新过程中遇到的挑战和问题，以及如何应对和解决这些挑战，同时反思自身在创新过程中的不足和需要改进之处。</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教育教学创新理念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强调学生在教学过程中的主体地位，关注学生的需求、兴趣和发展。</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学生主体</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尊重学生的个性差异，提供个性化的教学方案，满足不同学生的学习需求。</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个性化教育</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鼓励学生自主学习，培养学生的自我管理和自我发展能力。</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自主学习</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以学生为中心</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多元智能理论</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智能多样性</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承认每个学生具有不同的智能优势和潜力，注重发掘和培养学生的多元智能。</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多元评价</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采用多种评价方式，全面评估学生的智能发展，避免单一标准的评价偏见。</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个性化教学策略</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针对不同智能类型的学生，采用个性化的教学策略和方法，提高教学效果。</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鼓励学生之间的合作学习，促进彼此之间的交流、协作和共同进步。</a:t>
            </a:r>
          </a:p>
        </p:txBody>
      </p:sp>
      <p:pic>
        <p:nvPicPr>
          <p:cNvPr id="6" name="Picture 6"/>
          <p:cNvPicPr>
            <a:picLocks noChangeAspect="1"/>
          </p:cNvPicPr>
          <p:nvPr/>
        </p:nvPicPr>
        <p:blipFill>
          <a:blip r:embed="rId2"/>
          <a:srcRect l="16542" r="165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合作学习</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引导学生通过探究、发现、解决问题的方式学习，培养学生的创新能力和实践能力。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探究学习</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教师在合作学习与探究学习中扮演引导者、促进者的角色，为学生提供必要的支持和指导。</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教师角色转变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合作学习与探究学习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课堂教学创新实践</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网络教学平台</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运用在线课程、网络教学资源等，打破时空限制，实现学生自主学习和个性化学习。</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多媒体教学</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利用PPT、视频、音频等多媒体资源，使教学内容更加生动有趣，提高学生的学习兴趣。</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互动教学软件</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使用课堂互动软件，如在线答题、抢答等，增加学生参与度和课堂活跃度。</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信息化教学手段运用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角色扮演</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让学生扮演课文中的角色，通过表演、对话等方式深入理解课文内容，提高学生的情感体验和表达能力。</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案例分析</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引入实际案例，引导学生分析和解决问题，培养学生的批判性思维和问题解决能力。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小组讨论</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组织学生进行小组讨论，鼓励学生发表自己的观点和看法，培养学生的合作精神和沟通能力。</a:t>
            </a:r>
          </a:p>
        </p:txBody>
      </p:sp>
      <p:pic>
        <p:nvPicPr>
          <p:cNvPr id="10" name="Picture 10"/>
          <p:cNvPicPr>
            <a:picLocks noChangeAspect="1"/>
          </p:cNvPicPr>
          <p:nvPr/>
        </p:nvPicPr>
        <p:blipFill>
          <a:blip r:embed="rId2"/>
          <a:srcRect l="16675" r="16675"/>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互动式与参与式教学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围绕某一主题，整合不同学科的知识和技能，设计综合性课程，促进学生的全面发展。</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主题式课程整合</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组织学生开展跨学科项目式学习，让学生在实践中探究问题、解决问题，培养学生的创新能力和实践能力。</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项目式学习</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鼓励教师跨学科合作，共同设计课程和教学方案，促进不同学科之间的交叉融合，拓展学生的知识视野。</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学科交叉融合</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跨学科整合课程设计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04</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德育工作创新方法</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https://d.book118.com/485000103014011040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2024-08-30T22:53:44.590</cp:lastPrinted>
  <dcterms:created xsi:type="dcterms:W3CDTF">2024-08-30T14:53:44Z</dcterms:created>
  <dcterms:modified xsi:type="dcterms:W3CDTF">2024-08-30T14:53:46Z</dcterms:modified>
</cp:coreProperties>
</file>