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8B4A4-B087-4411-B69F-3841460E0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F7618-CE5B-4A92-87F3-56C14ECCE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EA8A4-19D3-490F-BC93-FC8E2466C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EA6005-BB80-443A-9C16-C3138BC6E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6184C9-FF9B-4D9A-9FC8-808D57AE3C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8B7C70-D294-4D4F-8CA0-4BDD3DDE0D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1C3CF4-319A-4ADA-A118-CD91D9610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49B7EA-0F00-41F4-BB1F-79671540A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3E31CF-58AA-43C2-9F64-BBB27C9E9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68DFC-D9C8-4CA4-B9B8-C76F2F1C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5D43F-8667-4464-9027-317B2E752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01301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医院心脏康复建设可行性方案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医院现有资源与能力评估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心脏康复建设方案规划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经济效益与社会效益分析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实施计划与风险应对策略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5524" b="155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154" b="1415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应对心血管疾病高发态势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35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随着生活方式的改变和老龄化进程的加速，心血管疾病发病率逐年上升，心脏康复作为有效的治疗手段，需求日益增长。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提升患者生活质量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心脏康复不仅有助于患者身体功能的恢复，还能改善其心理和社会适应能力，从而提高生活质量。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推动医疗模式转变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心脏康复作为综合性、跨学科的治疗手段，有助于推动医疗模式从单一的疾病治疗向全面的健康管理转变。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介绍国内外心脏康复的发展历程、现状及趋势，为医院心脏康复建设提供借鉴和参考。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国内外心脏康复发展现状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医院心脏康复建设需求分析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医院心脏康复建设方案设计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医院心脏康复建设效益评估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通过对医院现有资源、患者需求及市场状况的调查分析，明确医院心脏康复建设的必要性和紧迫性。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结合医院实际情况，制定具体的心脏康复建设方案，包括目标、原则、内容、实施步骤等。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预测和分析医院心脏康复建设可能带来的经济效益和社会效益，为决策提供依据。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心脏康复市场需求分析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67" r="20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根据最新统计数据，全球心脏疾病患者数量已超过XX亿，且呈逐年上升趋势。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在我国，心脏疾病患者数量已超过XX万，且随着人口老龄化加剧，患者数量还将持续增长。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心脏疾病已成为全球范围内导致死亡的主要原因之一，对患者和社会造成了巨大的负担。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心脏疾病患者数量及增长趋势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预计未来几年，我国心脏康复服务市场将以每年XX%以上的增速持续扩大。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目前，我国心脏康复服务市场尚处于起步阶段，服务供给不足，市场需求远未得到满足。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随着医疗水平的提高和患者康复意识的增强，心脏康复服务需求将不断增长。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心脏康复服务需求现状及预测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心脏疾病患者以中老年人群为主，其中XX岁以上患者占比超过XX%。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性别比例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男性患者略多于女性患者，但女性患者比例呈上升趋势。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疾病类型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冠心病、心力衰竭、心律失常等是常见的心脏疾病类型。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城市地区心脏疾病患者数量多于农村地区，但农村地区患者增长率较高。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目标患者群体特征分析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医院现有资源与能力评估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具备丰富的心脏疾病诊断和治疗经验，能够针对患者具体情况制定个性化的治疗方案。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心脏专科医生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125" r="2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康复医师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具备专业的康复医学知识，能够为患者提供全面的康复评估和治疗计划。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拥有经验丰富的护理团队，能够提供优质的护理服务，确保患者在康复过程中的安全和舒适。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医疗团队专业能力及经验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设立专门的心脏康复中心，提供舒适的康复环境和专业的康复服务。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康复中心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配备先进的运动康复设备，如跑步机、功率自行车等，帮助患者进行有氧运动训练，提高心肺功能。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运动康复设备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设立心理咨询室，配备专业的心理医生，为患者提供心理支持和辅导，缓解焦虑和压力。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心理康复设施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康复设施与设备条件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与国内外知名医疗机构建立合作关系，共享医疗资源和技术成果，提高心脏康复水平。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合作医疗机构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积极参加国内外心脏康复领域的学术交流和合作活动，引进先进的理念和技术，推动医院心脏康复事业的发展。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8917" r="18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充分利用社会资源，如志愿者组织、社区服务机构等，为患者提供多元化的康复服务和支持。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社会资源整合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合作伙伴与资源整合能力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心脏康复建设方案规划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https://d.book118.com/485000130110011103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2024-09-12T14:05:35.770</cp:lastPrinted>
  <dcterms:created xsi:type="dcterms:W3CDTF">2024-09-12T06:05:35Z</dcterms:created>
  <dcterms:modified xsi:type="dcterms:W3CDTF">2024-09-12T06:05:37Z</dcterms:modified>
</cp:coreProperties>
</file>