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DD81E-5D3E-4AA7-8A92-838A7AC1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9917D-4AB7-40D4-B867-319646E4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844AD-3AE7-4B15-8581-42C2715A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BAA09-FA94-49CB-B473-C30473A3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1659F-9E15-420F-8E24-987DB313B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D0467-CF8F-4700-8C8D-A288820F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90B57-A57D-4B19-A739-A32DDC1E2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99375-DD33-4673-9181-738F9092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6B6E0-86A0-4897-8D20-B7395582B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0B9ED-F926-4954-BF68-694A077C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EEC67-D7E5-4A40-9399-3F722D84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233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卫生巾行业2024年市场趋势与制度变革分析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市场供需现状与预测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制度变革对行业影响分析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技术创新与应用前景展望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竞争格局与主要厂商剖析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挑战与机遇并存，未来发展策略建议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卫生巾行业是指生产和销售女性经期卫生用品的行业，主要产品包括卫生巾、卫生护垫等。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根据产品形态和功能，卫生巾可分为普通型、超薄型、夜用型、护垫型等。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卫生巾行业定义及分类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卫生巾行业经历了从初创期、成长期到成熟期的发展过程，市场规模不断扩大，品牌竞争日益激烈。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当前，卫生巾行业市场集中度较高，少数品牌占据主导地位，但新兴品牌不断涌现，市场竞争愈发激烈。同时，消费者对产品品质、舒适度和安全性的要求不断提高。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近年来，国家相继出台了一系列政策法规，对卫生巾行业的生产标准、产品质量、市场监管等方面进行了规范，推动了行业的健康发展。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政策法规的实施对卫生巾行业产生了深远影响，一方面提高了行业的准入门槛，促进了市场竞争的规范化；另一方面也对企业的生产经营提出了更高的要求，推动了行业的转型升级。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市场供需现状与预测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随着消费者对卫生巾性能和舒适度的要求不断提高，超薄、吸水性强、透气性好的高端卫生巾市场需求增长迅速。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消费者需求日益多元化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环保意识的提高使得消费者对可降解、无荧光剂等环保型卫生巾的需求增加，推动市场向绿色、低碳方向发展。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绿色环保理念普及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个性化、定制化服务逐渐成为卫生巾市场的新趋势，满足不同消费者群体的特殊需求。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定制化服务兴起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行业产能不断扩大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随着技术的进步和生产线自动化程度的提高，卫生巾行业产能不断提升，为市场提供了充足的供给。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国内外知名品牌在市场份额、品牌知名度等方面展开激烈竞争，推动行业不断创新和进步。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新兴品牌崭露头角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一些新兴品牌凭借独特的产品设计和营销策略，逐渐在市场中占据一席之地。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供给能力评估及竞争格局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卫生巾的主要原材料如纸浆、高分子吸水树脂等价格波动直接影响产品成本和市场价格。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品牌竞争、促销活动等市场竞争行为会对产品价格产生影响，导致价格波动。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国家相关政策法规的调整可能对卫生巾行业的生产、销售等环节产生影响，从而引起市场价格波动。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价格波动及影响因素剖析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卫生巾消费者主要集中在15-49岁的女性群体，其中20-35岁为消费主力军。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城市地区消费者占比高于农村地区，但农村地区消费者数量逐年上升。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受教育程度较高的女性更注重卫生巾的品质和安全性。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消费者通过广告、亲友推荐、网络评价等途径获取卫生巾产品信息。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知名品牌往往更受消费者信赖，但近年来一些新兴品牌也凭借优质产品获得市场份额。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超市、便利店等传统渠道仍是主要购买途径，但电商平台占比逐年提升。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购买决策过程解析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吸收性能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消费者普遍偏好吸收力强、干爽舒适的产品。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附加功能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具备抗菌、除异味、护肤等附加功能的产品受到部分消费者追捧。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产品材质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棉质卫生巾最为常见，但近年来竹纤维、玉米纤维等环保材质产品受到越来越多消费者青睐。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不同类型产品偏好差异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制度变革对行业影响分析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https://d.book118.com/485000233031011043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2024-09-04T18:19:11.714</cp:lastPrinted>
  <dcterms:created xsi:type="dcterms:W3CDTF">2024-09-04T10:19:11Z</dcterms:created>
  <dcterms:modified xsi:type="dcterms:W3CDTF">2024-09-04T10:19:13Z</dcterms:modified>
</cp:coreProperties>
</file>