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5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EF1DF-67E6-42BD-91FD-A296FE4BD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20907-CBD2-4F8D-8CC2-A5D72DA61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7B3CD-9015-4AF8-82C2-04328070D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627A0-0592-4BA7-BA03-A09BE49F3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0DC405-2D7B-4B85-A6BB-F4406D871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0F53F4-8DBF-456B-8926-CEC26791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43118-51A4-4E86-BA54-37ECAE778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58294-FAEB-41A7-BB31-0859C2473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160F9-7103-4BCD-9F44-F5CCF1D39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A0ADE-A5F2-44E4-AFC6-8CF7A614B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ADB15-8E2C-4A93-A46D-8EE6EA82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517" r:id="rId2"/>
    <p:sldLayoutId id="2147496518" r:id="rId3"/>
    <p:sldLayoutId id="2147496519" r:id="rId4"/>
    <p:sldLayoutId id="2147496520" r:id="rId5"/>
    <p:sldLayoutId id="2147496521" r:id="rId6"/>
    <p:sldLayoutId id="2147496522" r:id="rId7"/>
    <p:sldLayoutId id="2147496523" r:id="rId8"/>
    <p:sldLayoutId id="2147496524" r:id="rId9"/>
    <p:sldLayoutId id="2147496525" r:id="rId10"/>
    <p:sldLayoutId id="21474965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tags" Target="../tags/tag185.xml" /><Relationship Id="rId27" Type="http://schemas.openxmlformats.org/officeDocument/2006/relationships/tags" Target="../tags/tag186.xml" /><Relationship Id="rId28" Type="http://schemas.openxmlformats.org/officeDocument/2006/relationships/tags" Target="../tags/tag187.xml" /><Relationship Id="rId29" Type="http://schemas.openxmlformats.org/officeDocument/2006/relationships/tags" Target="../tags/tag188.xml" /><Relationship Id="rId3" Type="http://schemas.openxmlformats.org/officeDocument/2006/relationships/tags" Target="../tags/tag162.xml" /><Relationship Id="rId30" Type="http://schemas.openxmlformats.org/officeDocument/2006/relationships/tags" Target="../tags/tag189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030023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小学音乐教育中的跨学科教学模式研究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跨学科教学模式的背景和意义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当前小学音乐教育的现状和问题</a:t>
            </a:r>
            <a:endParaRPr lang="zh-CN" altLang="en-US"/>
          </a:p>
        </p:txBody>
      </p:sp>
      <p:sp>
        <p:nvSpPr>
          <p:cNvPr id="104885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传统教学模式的局限性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音乐与其他学科的分离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缺乏跨学科的教学资源和师资力量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学生对音乐的兴趣和需求得不到满足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跨学科教学模式的提出和意义</a:t>
            </a:r>
            <a:endParaRPr lang="zh-CN" altLang="en-US"/>
          </a:p>
        </p:txBody>
      </p:sp>
      <p:sp>
        <p:nvSpPr>
          <p:cNvPr id="1048894" name="矩形 3"/>
          <p:cNvSpPr/>
          <p:nvPr>
            <p:custDataLst>
              <p:tags r:id="rId2"/>
            </p:custDataLst>
          </p:nvPr>
        </p:nvSpPr>
        <p:spPr>
          <a:xfrm>
            <a:off x="2041542" y="2258094"/>
            <a:ext cx="9312086" cy="138403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矩形 13"/>
          <p:cNvSpPr/>
          <p:nvPr>
            <p:custDataLst>
              <p:tags r:id="rId3"/>
            </p:custDataLst>
          </p:nvPr>
        </p:nvSpPr>
        <p:spPr>
          <a:xfrm>
            <a:off x="1524000" y="2258094"/>
            <a:ext cx="252541" cy="138403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文本框 4"/>
          <p:cNvSpPr txBox="1"/>
          <p:nvPr>
            <p:custDataLst>
              <p:tags r:id="rId4"/>
            </p:custDataLst>
          </p:nvPr>
        </p:nvSpPr>
        <p:spPr>
          <a:xfrm>
            <a:off x="2309076" y="2377257"/>
            <a:ext cx="8910028" cy="1144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背景：传统教学模式的局限性，需要创新教学方式以提高学生的综合素质。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39"/>
          <p:cNvSpPr/>
          <p:nvPr>
            <p:custDataLst>
              <p:tags r:id="rId5"/>
            </p:custDataLst>
          </p:nvPr>
        </p:nvSpPr>
        <p:spPr>
          <a:xfrm>
            <a:off x="2041542" y="3900678"/>
            <a:ext cx="9312086" cy="138403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矩形 5"/>
          <p:cNvSpPr/>
          <p:nvPr>
            <p:custDataLst>
              <p:tags r:id="rId6"/>
            </p:custDataLst>
          </p:nvPr>
        </p:nvSpPr>
        <p:spPr>
          <a:xfrm>
            <a:off x="1524000" y="3900678"/>
            <a:ext cx="252541" cy="138403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文本框 41"/>
          <p:cNvSpPr txBox="1"/>
          <p:nvPr>
            <p:custDataLst>
              <p:tags r:id="rId7"/>
            </p:custDataLst>
          </p:nvPr>
        </p:nvSpPr>
        <p:spPr>
          <a:xfrm>
            <a:off x="2309076" y="4020425"/>
            <a:ext cx="8910028" cy="1144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意义：培养学生跨学科的综合能力，提高学生的学习兴趣和主动性，促进教师专业成长。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跨学科教学模式的理论基础和实践方法</a:t>
            </a:r>
            <a:endParaRPr lang="zh-CN" altLang="en-US"/>
          </a:p>
        </p:txBody>
      </p:sp>
      <p:sp>
        <p:nvSpPr>
          <p:cNvPr id="10489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理论基础：多元智能理论、建构主义理论等</a:t>
            </a:r>
            <a:endParaRPr lang="zh-CN" altLang="en-US"/>
          </a:p>
        </p:txBody>
      </p:sp>
      <p:sp>
        <p:nvSpPr>
          <p:cNvPr id="104896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学科交叉融合：音乐教育与其他学科的交叉融合可以促进学生的综合素质发展，提高学生的创新能力。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多元智能理论：强调人的智能是多元化的，包括语言、逻辑、空间等多种智能，音乐教育可以通过跨学科教学模式来培养学生的多元智能发展。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建构主义理论：认为知识是学习者主动建构的，而不是被动接受的，跨学科教学模式可以提供多种学科知识，帮助学生从不同角度建构知识体系。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实践教学方法：跨学科教学模式需要结合多种实践教学方法，如项目式学习、合作学习等，以培养学生的实践能力和团队协作精神。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实践方法：学科融合、课程整合等</a:t>
            </a:r>
            <a:endParaRPr lang="zh-CN" altLang="en-US"/>
          </a:p>
        </p:txBody>
      </p:sp>
      <p:sp>
        <p:nvSpPr>
          <p:cNvPr id="104903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8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6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教学方法：采用多种教学方法（如情境教学、合作学习等），激发学生的学习兴趣，提高学习效果。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教学评价：采用多元评价方式（如表现性评价、过程性评价等），全面评价学生的学习效果，促进学生的全面发展。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学科融合：将音乐与其他学科（如语文、数学、美术等）进行有机融合，提高学生的综合素质。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课程整合：将音乐课程与其他课程进行整合，形成完整的课程体系，提高教学效果。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跨学科教学模式在小学音乐教育中的应用</a:t>
            </a:r>
            <a:endParaRPr lang="zh-CN" altLang="en-US"/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音乐与文学的结合：歌词的文学性解读</a:t>
            </a:r>
            <a:endParaRPr lang="zh-CN" altLang="en-US"/>
          </a:p>
        </p:txBody>
      </p:sp>
      <p:sp>
        <p:nvSpPr>
          <p:cNvPr id="1049120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24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歌词的文学性解读：通过分析歌词的修辞手法、意象、意境等，引导学生深入理解歌曲的内涵和情感。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8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0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跨学科教学模式的应用：将音乐与文学两个学科的知识和技能融合在一起，形成一种新的教学模式，有助于提高学生的综合素质和创新能力。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4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6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音乐与文学的互补性：音乐和文学在表现手法和艺术特点上具有很强的互补性，通过跨学科教学模式的应用，可以更好地发挥两者的优势，提高教学效果。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0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2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实际应用案例：介绍一些成功的跨学科教学模式应用案例，如将音乐与语文、历史等学科结合，通过实际的教学实践来展示这种教学模式的优越性和可行性。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音乐与历史的结合：音乐作品的历史背景介绍</a:t>
            </a:r>
            <a:endParaRPr lang="zh-CN" altLang="en-US"/>
          </a:p>
        </p:txBody>
      </p:sp>
      <p:sp>
        <p:nvSpPr>
          <p:cNvPr id="104917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音乐与历史的结合：通过学习音乐作品的历史背景，培养学生的历史意识和文化素养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音乐作品的历史背景介绍：有助于学生理解音乐作品的内涵和意义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跨学科教学模式在小学音乐教育中的应用：通过与其他学科的结合，提高学生的学习兴趣和综合素质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实施方法：教师可以引导学生通过查阅资料、观看视频等方式了解音乐作品的历史背景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音乐与美术的结合：音乐与美术作品的相互启发</a:t>
            </a:r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音乐与美术的共同点：艺术表达和审美体验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音乐与美术作品对彼此的启发：通过视觉和听觉的结合，丰富学生的艺术感受和创造力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跨学科教学模式在小学音乐教育中的应用：将音乐与美术融合，提高学生的艺术素养和综合能力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实际案例：介绍一些小学音乐教育中成功应用跨学科教学模式的案例，展示其优势和效果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音乐与科学的结合：音乐中的科学原理探索</a:t>
            </a:r>
            <a:endParaRPr lang="zh-CN" altLang="en-US"/>
          </a:p>
        </p:txBody>
      </p:sp>
      <p:sp>
        <p:nvSpPr>
          <p:cNvPr id="1049286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音乐与物理学的结合：声音的传播与振动原理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音乐与数学的结合：音符和节奏的数学关系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音乐与生物学的结合：音乐对动物行为的影响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音乐与心理学的结合：音乐对人的情绪和认知的影响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https://d.book118.com/485000300234011041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Wingdings</vt:lpstr>
      <vt:lpstr>Office Theme</vt:lpstr>
      <vt:lpstr>小学音乐教育中的跨学科教学模式研究</vt:lpstr>
      <vt:lpstr>目录</vt:lpstr>
      <vt:lpstr>跨学科教学模式的背景和意义</vt:lpstr>
      <vt:lpstr>当前小学音乐教育的现状和问题</vt:lpstr>
      <vt:lpstr>跨学科教学模式的提出和意义</vt:lpstr>
      <vt:lpstr>跨学科教学模式的理论基础和实践方法</vt:lpstr>
      <vt:lpstr>理论基础：多元智能理论、建构主义理论等</vt:lpstr>
      <vt:lpstr>实践方法：学科融合、课程整合等</vt:lpstr>
      <vt:lpstr>跨学科教学模式在小学音乐教育中的应用</vt:lpstr>
      <vt:lpstr>音乐与文学的结合：歌词的文学性解读</vt:lpstr>
      <vt:lpstr>音乐与历史的结合：音乐作品的历史背景介绍</vt:lpstr>
      <vt:lpstr>音乐与美术的结合：音乐与美术作品的相互启发</vt:lpstr>
      <vt:lpstr>音乐与科学的结合：音乐中的科学原理探索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2024-09-02T10:00:06.363</cp:lastPrinted>
  <dcterms:created xsi:type="dcterms:W3CDTF">2024-09-02T02:00:06Z</dcterms:created>
  <dcterms:modified xsi:type="dcterms:W3CDTF">2024-09-02T02:00:08Z</dcterms:modified>
</cp:coreProperties>
</file>