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FD1099-415F-43D9-9D0E-5DB13DF73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04272-9405-46ED-AC19-A3CE0361C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056E41-5C83-4D50-B9F2-06A768B0A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B62649-7342-4F53-B5FA-FCB372A91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1A14F1-40A0-4A77-AAED-D476BF9FCC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CC1777-637E-4716-8049-CF0882C948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B1C968-8CC2-47BB-BD32-C0B38BCEB8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56AA6B-9E78-44B2-9FAF-DB063453F1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68E5E1-A9FD-4A3D-9179-6285DB226D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82B23-2012-4AD0-8979-77DF889E3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0D5338-7695-4DBD-B0CC-C4FCAA4BB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001031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免疫治疗机制图片大全</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免疫治疗机制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免疫治疗药物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免疫治疗临床研究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免疫治疗的未来展望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免疫系统概述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包括皮肤、黏膜等物理屏障，以及巨噬细胞、自然杀伤细胞等免疫细胞。</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固有免疫系统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包括T细胞和B细胞，能特异性识别并清除外来病原体或异常细胞。</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适应性免疫系统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免疫系统的组成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610" b="206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308" b="1730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644" b="1764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免疫系统的功能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防御功能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识别和清除外来病原体，防止感染。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自稳功能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识别和清除体内异常细胞，维持内环境稳定。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监视功能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持续监视体内细胞，及时发现并清除癌变细胞。</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分为细胞毒T细胞、辅助T细胞和调节T细胞，分别负责杀伤、辅助和调节功能。</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T细胞</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负责产生特异性抗体，参与体液免疫。</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B细胞</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负责吞噬和消化病原体和异常细胞。</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巨噬细胞</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负责抗原提呈，激活T细胞。</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树突状细胞</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免疫细胞的分类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免疫治疗机制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激活免疫系统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通过药物、疫苗或其他方式激活人体免疫系统，使其能够更好地识别和攻击肿瘤细胞。</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调节免疫反应</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通过调节免疫反应，使免疫系统对肿瘤细胞的攻击更加有效，同时减少对正常细胞的误伤。</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增强免疫细胞的活性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通过增强免疫细胞的活性，提高其对肿瘤细胞的杀伤力。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免疫治疗的基本原理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利用免疫细胞（如T细胞、NK细胞等）对肿瘤细胞进行攻击。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细胞免疫疗法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4083" r="4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抗体免疫疗法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833" r="17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肿瘤疫苗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利用抗体与肿瘤细胞表面的抗原结合，触发免疫反应。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通过激发或增强人体对肿瘤的免疫反应，预防或治疗肿瘤。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免疫治疗的分类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750" r="9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利用免疫治疗手段治疗恶性肿瘤，如肺癌、肝癌、乳腺癌等。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肿瘤免疫治疗</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利用免疫治疗手段治疗自身免疫性疾病，如类风湿性关节炎、系统性红斑狼疮等。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自身免疫性疾病</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利用免疫治疗手段治疗感染性疾病，如新冠肺炎、流感等。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感染性疾病</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利用免疫治疗手段提高移植器官的存活率，减少排斥反应。</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移植免疫</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免疫治疗的应用领域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免疫治疗药物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抗体类药物是免疫治疗中的重要一类药物，通过与靶点结合发挥治疗作用。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抗体类药物通常由免疫系统产生，用于识别和攻击外来病原体。在免疫治疗中，抗体类药物被设计为与特定的靶点结合，从而调节免疫反应或直接杀死癌细胞。常见的抗体类药物包括单克隆抗体和免疫球蛋白。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抗体类药物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细胞因子类药物通过调节免疫细胞活性来增强免疫系统的抗肿瘤作用。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细胞因子是一类由免疫细胞分泌的蛋白质，能够调节免疫反应。细胞因子类药物通过补充或抑制特定细胞因子的活性来调节免疫细胞的反应，从而增强抗肿瘤效果。常见的细胞因子类药物包括干扰素、白细胞介素和肿瘤坏死因子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细胞因子类药物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小分子药物通过抑制肿瘤细胞生长、扩散和血管生成等途径发挥免疫治疗作用。</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小分子药物是一种相对较小的化合物，能够通过细胞膜进入肿瘤细胞内部，干扰细胞信号转导、酶活性等关键过程，从而抑制肿瘤细胞的生长、扩散和血管生成等。一些小分子药物还能够激活免疫细胞的活性，增强抗肿瘤效果。常见的免疫治疗小分子药物包括酪氨酸激酶抑制剂、免疫检查点抑制剂等。</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小分子药物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免疫治疗临床研究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https://d.book118.com/485001031030011041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2024-09-01T14:23:05.036</cp:lastPrinted>
  <dcterms:created xsi:type="dcterms:W3CDTF">2024-09-01T06:23:05Z</dcterms:created>
  <dcterms:modified xsi:type="dcterms:W3CDTF">2024-09-01T06:23:07Z</dcterms:modified>
</cp:coreProperties>
</file>