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E601A-75FD-4111-B712-EBEDD908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C04E6-9290-4863-A4E9-323334CF8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34797-0720-4956-BB77-D3B20094B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28DC7-2C91-4D28-8D42-B8E2F4FE3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246E8-B95D-43F1-8AD8-E546577F1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8A4D3-701B-4291-B48F-F2E453F0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392BB-6FAF-47BE-AE7B-4C34BB0C0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F212B-A79E-4B68-B260-A48EFF79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EA322-0FBF-400D-83F7-ED7EEED7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5FD60-FAAE-40EE-B611-A6C6AA32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60F19-41DF-46AE-8D42-B468168B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103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老年人心肺复苏微课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老年人心肺复苏的特殊情况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老年人心肺复苏的普及与推广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老年人心肺复苏的重要性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保障老年人的生活质量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通过预防和及时救治心脏骤停等突发状况，心肺复苏有助于保障老年人的生活质量，让他们能够更好地享受晚年生活。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提高老年人的健康意识和自我保护能力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通过学习心肺复苏，老年人可以了解更多关于心脏骤停和急救的知识，提高对自身健康的关注度和自我保护能力。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降低心脏骤停的致残率和死亡率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及时有效的心肺复苏可以为患者争取宝贵的抢救时间，降低心脏骤停的致残率和死亡率，挽救生命。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老年人心肺复苏的意义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25" r="31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老年人是心脏骤停的高发人群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由于年龄、慢性疾病等多种因素的影响，老年人容易发生心脏骤停等紧急状况。因此，老年人学习心肺复苏非常必要。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提高急救成功率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在心脏骤停发生时，及时有效的心肺复苏是提高急救成功率的关键。老年人通过学习心肺复苏，可以在关键时刻为患者提供有效的急救措施。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培养老年人的自救互救能力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学习心肺复苏不仅有助于老年人自救，还可以在关键时刻为周围的人提供帮助，提高整个社会的急救意识和能力。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老年人心肺复苏的必要性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心脏骤停的突发性和不可预测性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心脏骤停可能随时发生在任何人身上，老年人也不例外。因此，学习心肺复苏对于老年人来说非常紧迫。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急救时间的宝贵性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在心脏骤停发生时，每延迟一分钟抢救，患者的生存率就会下降10%。因此，老年人应该尽快学习心肺复苏，以便在需要时能够及时采取措施。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社会普及度不足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目前，心肺复苏的普及度在许多国家和地区仍然不足。老年人应该积极参与到心肺复苏的学习和传播中来，提高整个社会的急救意识和能力。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老年人心肺复苏的紧迫性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老年人心肺复苏的基本知识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通过胸外按压，模拟心脏的收缩和舒张功能，使血液流动，为脑部提供氧气和营养物质。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人工循环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快速除颤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通过口对口人工呼吸，向肺部提供氧气，替代自主呼吸功能。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对于心脏骤停的病人，早期使用除颤器进行电除颤是至关重要的。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20" r="154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1603" r="316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C（胸外按压）- A（开放气道）- B（人工呼吸），先进行30次胸外按压，再进行2次人工呼吸，循环往复。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CPR操作顺序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双手交叉重叠，快速而有节奏地按压胸骨中下1/3交界处，每次按压深度5-6cm，频率为100-120次/分钟。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仰头举颌法或推举下颌法，抬起下颌或头部后仰，使气道开放。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开放气道方法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捏住患者鼻子，口对口封住患者嘴巴吹气，吹气时要看到胸部隆起。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避免过度通气和按压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过度通气可能导致胃胀气和呕吐，过度按压可能导致肋骨骨折和胸骨骨折。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避免在坚硬表面进行按压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在坚硬表面进行胸外按压可能会对病人造成额外伤害。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及时寻求专业帮助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在进行心肺复苏的同时，应尽快寻求专业医疗救助。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老年人心肺复苏的特殊情况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https://d.book118.com/485001034033011044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2024-09-06T08:18:30.655</cp:lastPrinted>
  <dcterms:created xsi:type="dcterms:W3CDTF">2024-09-06T00:18:30Z</dcterms:created>
  <dcterms:modified xsi:type="dcterms:W3CDTF">2024-09-06T00:18:32Z</dcterms:modified>
</cp:coreProperties>
</file>